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Poppins"/>
      <p:regular r:id="rId34"/>
      <p:bold r:id="rId35"/>
      <p:italic r:id="rId36"/>
      <p:boldItalic r:id="rId37"/>
    </p:embeddedFont>
    <p:embeddedFont>
      <p:font typeface="Palanquin Dark"/>
      <p:regular r:id="rId38"/>
      <p:bold r:id="rId39"/>
    </p:embeddedFont>
    <p:embeddedFont>
      <p:font typeface="Poppins Black"/>
      <p:bold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oppinsBlack-bold.fntdata"/><Relationship Id="rId20" Type="http://schemas.openxmlformats.org/officeDocument/2006/relationships/slide" Target="slides/slide16.xml"/><Relationship Id="rId41" Type="http://schemas.openxmlformats.org/officeDocument/2006/relationships/font" Target="fonts/PoppinsBlack-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Poppins-bold.fntdata"/><Relationship Id="rId12" Type="http://schemas.openxmlformats.org/officeDocument/2006/relationships/slide" Target="slides/slide8.xml"/><Relationship Id="rId34" Type="http://schemas.openxmlformats.org/officeDocument/2006/relationships/font" Target="fonts/Poppins-regular.fntdata"/><Relationship Id="rId15" Type="http://schemas.openxmlformats.org/officeDocument/2006/relationships/slide" Target="slides/slide11.xml"/><Relationship Id="rId37" Type="http://schemas.openxmlformats.org/officeDocument/2006/relationships/font" Target="fonts/Poppins-boldItalic.fntdata"/><Relationship Id="rId14" Type="http://schemas.openxmlformats.org/officeDocument/2006/relationships/slide" Target="slides/slide10.xml"/><Relationship Id="rId36" Type="http://schemas.openxmlformats.org/officeDocument/2006/relationships/font" Target="fonts/Poppins-italic.fntdata"/><Relationship Id="rId17" Type="http://schemas.openxmlformats.org/officeDocument/2006/relationships/slide" Target="slides/slide13.xml"/><Relationship Id="rId39" Type="http://schemas.openxmlformats.org/officeDocument/2006/relationships/font" Target="fonts/PalanquinDark-bold.fntdata"/><Relationship Id="rId16" Type="http://schemas.openxmlformats.org/officeDocument/2006/relationships/slide" Target="slides/slide12.xml"/><Relationship Id="rId38" Type="http://schemas.openxmlformats.org/officeDocument/2006/relationships/font" Target="fonts/PalanquinDark-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8794a74c9d_0_2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794a74c9d_0_2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005772c13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005772c13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0068f61504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0068f61504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005772c13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005772c13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53a612181ea7a00c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53a612181ea7a00c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0068f6150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0068f6150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53a612181ea7a00c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53a612181ea7a00c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53a612181ea7a00c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53a612181ea7a00c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a4b3b7ab8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a4b3b7ab8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53a612181ea7a00c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53a612181ea7a00c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0068f61504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0068f61504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a4b3b7ab8f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a4b3b7ab8f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0068f61504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0068f61504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0068f61504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0068f61504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0068f61504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0068f61504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0068f61504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0068f61504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a4b3b7ab8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a4b3b7ab8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a4b3b7ab8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a4b3b7ab8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53a612181ea7a00c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53a612181ea7a00c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a4b3b7ab8f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a4b3b7ab8f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0068f6150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0068f6150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0068f61504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0068f61504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877b642fd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877b642fd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877b642fd3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877b642fd3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005772c13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005772c13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53a612181ea7a00c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53a612181ea7a00c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8794a74c9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8794a74c9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85cf8b5f36_0_6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85cf8b5f36_0_6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005772c13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005772c13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rafiki/"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no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022895"/>
            <a:ext cx="3852000" cy="2021400"/>
          </a:xfrm>
          <a:prstGeom prst="rect">
            <a:avLst/>
          </a:prstGeom>
        </p:spPr>
        <p:txBody>
          <a:bodyPr anchorCtr="0" anchor="b" bIns="91425" lIns="91425" spcFirstLastPara="1" rIns="91425" wrap="square" tIns="91425">
            <a:noAutofit/>
          </a:bodyPr>
          <a:lstStyle>
            <a:lvl1pPr lvl="0" rtl="0" algn="l">
              <a:spcBef>
                <a:spcPts val="0"/>
              </a:spcBef>
              <a:spcAft>
                <a:spcPts val="0"/>
              </a:spcAft>
              <a:buSzPts val="5000"/>
              <a:buNone/>
              <a:defRPr sz="5000"/>
            </a:lvl1pPr>
            <a:lvl2pPr lvl="1" rtl="0" algn="l">
              <a:spcBef>
                <a:spcPts val="0"/>
              </a:spcBef>
              <a:spcAft>
                <a:spcPts val="0"/>
              </a:spcAft>
              <a:buSzPts val="5200"/>
              <a:buNone/>
              <a:defRPr sz="5200"/>
            </a:lvl2pPr>
            <a:lvl3pPr lvl="2" rtl="0" algn="l">
              <a:spcBef>
                <a:spcPts val="0"/>
              </a:spcBef>
              <a:spcAft>
                <a:spcPts val="0"/>
              </a:spcAft>
              <a:buSzPts val="5200"/>
              <a:buNone/>
              <a:defRPr sz="5200"/>
            </a:lvl3pPr>
            <a:lvl4pPr lvl="3" rtl="0" algn="l">
              <a:spcBef>
                <a:spcPts val="0"/>
              </a:spcBef>
              <a:spcAft>
                <a:spcPts val="0"/>
              </a:spcAft>
              <a:buSzPts val="5200"/>
              <a:buNone/>
              <a:defRPr sz="5200"/>
            </a:lvl4pPr>
            <a:lvl5pPr lvl="4" rtl="0" algn="l">
              <a:spcBef>
                <a:spcPts val="0"/>
              </a:spcBef>
              <a:spcAft>
                <a:spcPts val="0"/>
              </a:spcAft>
              <a:buSzPts val="5200"/>
              <a:buNone/>
              <a:defRPr sz="5200"/>
            </a:lvl5pPr>
            <a:lvl6pPr lvl="5" rtl="0" algn="l">
              <a:spcBef>
                <a:spcPts val="0"/>
              </a:spcBef>
              <a:spcAft>
                <a:spcPts val="0"/>
              </a:spcAft>
              <a:buSzPts val="5200"/>
              <a:buNone/>
              <a:defRPr sz="5200"/>
            </a:lvl6pPr>
            <a:lvl7pPr lvl="6" rtl="0" algn="l">
              <a:spcBef>
                <a:spcPts val="0"/>
              </a:spcBef>
              <a:spcAft>
                <a:spcPts val="0"/>
              </a:spcAft>
              <a:buSzPts val="5200"/>
              <a:buNone/>
              <a:defRPr sz="5200"/>
            </a:lvl7pPr>
            <a:lvl8pPr lvl="7" rtl="0" algn="l">
              <a:spcBef>
                <a:spcPts val="0"/>
              </a:spcBef>
              <a:spcAft>
                <a:spcPts val="0"/>
              </a:spcAft>
              <a:buSzPts val="5200"/>
              <a:buNone/>
              <a:defRPr sz="5200"/>
            </a:lvl8pPr>
            <a:lvl9pPr lvl="8" rtl="0" algn="l">
              <a:spcBef>
                <a:spcPts val="0"/>
              </a:spcBef>
              <a:spcAft>
                <a:spcPts val="0"/>
              </a:spcAft>
              <a:buSzPts val="5200"/>
              <a:buNone/>
              <a:defRPr sz="5200"/>
            </a:lvl9pPr>
          </a:lstStyle>
          <a:p/>
        </p:txBody>
      </p:sp>
      <p:sp>
        <p:nvSpPr>
          <p:cNvPr id="10" name="Google Shape;10;p2"/>
          <p:cNvSpPr txBox="1"/>
          <p:nvPr>
            <p:ph idx="1" type="subTitle"/>
          </p:nvPr>
        </p:nvSpPr>
        <p:spPr>
          <a:xfrm>
            <a:off x="720000" y="3032950"/>
            <a:ext cx="2962200" cy="68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1" name="Google Shape;11;p2"/>
          <p:cNvSpPr/>
          <p:nvPr/>
        </p:nvSpPr>
        <p:spPr>
          <a:xfrm>
            <a:off x="-1829809" y="-197483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txBox="1"/>
          <p:nvPr>
            <p:ph hasCustomPrompt="1" type="title"/>
          </p:nvPr>
        </p:nvSpPr>
        <p:spPr>
          <a:xfrm>
            <a:off x="4754222" y="1653880"/>
            <a:ext cx="3677100" cy="1107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4" name="Google Shape;54;p11"/>
          <p:cNvSpPr txBox="1"/>
          <p:nvPr>
            <p:ph idx="1" type="subTitle"/>
          </p:nvPr>
        </p:nvSpPr>
        <p:spPr>
          <a:xfrm flipH="1">
            <a:off x="4754222" y="2701195"/>
            <a:ext cx="3677100" cy="65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lvl1pPr>
            <a:lvl2pPr lvl="1" rtl="0" algn="r">
              <a:lnSpc>
                <a:spcPct val="100000"/>
              </a:lnSpc>
              <a:spcBef>
                <a:spcPts val="1600"/>
              </a:spcBef>
              <a:spcAft>
                <a:spcPts val="0"/>
              </a:spcAft>
              <a:buNone/>
              <a:defRPr sz="1600"/>
            </a:lvl2pPr>
            <a:lvl3pPr lvl="2" rtl="0" algn="r">
              <a:lnSpc>
                <a:spcPct val="100000"/>
              </a:lnSpc>
              <a:spcBef>
                <a:spcPts val="1600"/>
              </a:spcBef>
              <a:spcAft>
                <a:spcPts val="0"/>
              </a:spcAft>
              <a:buNone/>
              <a:defRPr sz="1600"/>
            </a:lvl3pPr>
            <a:lvl4pPr lvl="3" rtl="0" algn="r">
              <a:lnSpc>
                <a:spcPct val="100000"/>
              </a:lnSpc>
              <a:spcBef>
                <a:spcPts val="1600"/>
              </a:spcBef>
              <a:spcAft>
                <a:spcPts val="0"/>
              </a:spcAft>
              <a:buNone/>
              <a:defRPr sz="1600"/>
            </a:lvl4pPr>
            <a:lvl5pPr lvl="4" rtl="0" algn="r">
              <a:lnSpc>
                <a:spcPct val="100000"/>
              </a:lnSpc>
              <a:spcBef>
                <a:spcPts val="1600"/>
              </a:spcBef>
              <a:spcAft>
                <a:spcPts val="0"/>
              </a:spcAft>
              <a:buNone/>
              <a:defRPr sz="1600"/>
            </a:lvl5pPr>
            <a:lvl6pPr lvl="5" rtl="0" algn="r">
              <a:lnSpc>
                <a:spcPct val="100000"/>
              </a:lnSpc>
              <a:spcBef>
                <a:spcPts val="1600"/>
              </a:spcBef>
              <a:spcAft>
                <a:spcPts val="0"/>
              </a:spcAft>
              <a:buNone/>
              <a:defRPr sz="1600"/>
            </a:lvl6pPr>
            <a:lvl7pPr lvl="6" rtl="0" algn="r">
              <a:lnSpc>
                <a:spcPct val="100000"/>
              </a:lnSpc>
              <a:spcBef>
                <a:spcPts val="1600"/>
              </a:spcBef>
              <a:spcAft>
                <a:spcPts val="0"/>
              </a:spcAft>
              <a:buNone/>
              <a:defRPr sz="1600"/>
            </a:lvl7pPr>
            <a:lvl8pPr lvl="7" rtl="0" algn="r">
              <a:lnSpc>
                <a:spcPct val="100000"/>
              </a:lnSpc>
              <a:spcBef>
                <a:spcPts val="1600"/>
              </a:spcBef>
              <a:spcAft>
                <a:spcPts val="0"/>
              </a:spcAft>
              <a:buNone/>
              <a:defRPr sz="1600"/>
            </a:lvl8pPr>
            <a:lvl9pPr lvl="8" rtl="0" algn="r">
              <a:lnSpc>
                <a:spcPct val="100000"/>
              </a:lnSpc>
              <a:spcBef>
                <a:spcPts val="1600"/>
              </a:spcBef>
              <a:spcAft>
                <a:spcPts val="1600"/>
              </a:spcAft>
              <a:buNone/>
              <a:defRPr sz="1600"/>
            </a:lvl9pPr>
          </a:lstStyle>
          <a:p/>
        </p:txBody>
      </p:sp>
      <p:sp>
        <p:nvSpPr>
          <p:cNvPr id="55" name="Google Shape;55;p11"/>
          <p:cNvSpPr/>
          <p:nvPr/>
        </p:nvSpPr>
        <p:spPr>
          <a:xfrm>
            <a:off x="6169150" y="3675629"/>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6" name="Shape 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spTree>
      <p:nvGrpSpPr>
        <p:cNvPr id="57" name="Shape 57"/>
        <p:cNvGrpSpPr/>
        <p:nvPr/>
      </p:nvGrpSpPr>
      <p:grpSpPr>
        <a:xfrm>
          <a:off x="0" y="0"/>
          <a:ext cx="0" cy="0"/>
          <a:chOff x="0" y="0"/>
          <a:chExt cx="0" cy="0"/>
        </a:xfrm>
      </p:grpSpPr>
      <p:sp>
        <p:nvSpPr>
          <p:cNvPr id="58" name="Google Shape;58;p13"/>
          <p:cNvSpPr txBox="1"/>
          <p:nvPr>
            <p:ph hasCustomPrompt="1" type="title"/>
          </p:nvPr>
        </p:nvSpPr>
        <p:spPr>
          <a:xfrm>
            <a:off x="869627" y="2130720"/>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59" name="Google Shape;59;p13"/>
          <p:cNvSpPr txBox="1"/>
          <p:nvPr>
            <p:ph idx="1" type="subTitle"/>
          </p:nvPr>
        </p:nvSpPr>
        <p:spPr>
          <a:xfrm>
            <a:off x="723900" y="2995276"/>
            <a:ext cx="220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60" name="Google Shape;60;p13"/>
          <p:cNvSpPr txBox="1"/>
          <p:nvPr>
            <p:ph idx="2" type="subTitle"/>
          </p:nvPr>
        </p:nvSpPr>
        <p:spPr>
          <a:xfrm>
            <a:off x="723900" y="3346802"/>
            <a:ext cx="220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61" name="Google Shape;61;p13"/>
          <p:cNvSpPr txBox="1"/>
          <p:nvPr>
            <p:ph hasCustomPrompt="1" idx="3" type="title"/>
          </p:nvPr>
        </p:nvSpPr>
        <p:spPr>
          <a:xfrm>
            <a:off x="3616601" y="2130720"/>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62" name="Google Shape;62;p13"/>
          <p:cNvSpPr txBox="1"/>
          <p:nvPr>
            <p:ph idx="4" type="subTitle"/>
          </p:nvPr>
        </p:nvSpPr>
        <p:spPr>
          <a:xfrm>
            <a:off x="3470874" y="2995276"/>
            <a:ext cx="220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63" name="Google Shape;63;p13"/>
          <p:cNvSpPr txBox="1"/>
          <p:nvPr>
            <p:ph idx="5" type="subTitle"/>
          </p:nvPr>
        </p:nvSpPr>
        <p:spPr>
          <a:xfrm>
            <a:off x="3470875" y="3346802"/>
            <a:ext cx="220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64" name="Google Shape;64;p13"/>
          <p:cNvSpPr txBox="1"/>
          <p:nvPr>
            <p:ph hasCustomPrompt="1" idx="6" type="title"/>
          </p:nvPr>
        </p:nvSpPr>
        <p:spPr>
          <a:xfrm>
            <a:off x="6363576" y="2130720"/>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65" name="Google Shape;65;p13"/>
          <p:cNvSpPr txBox="1"/>
          <p:nvPr>
            <p:ph idx="7" type="subTitle"/>
          </p:nvPr>
        </p:nvSpPr>
        <p:spPr>
          <a:xfrm>
            <a:off x="6217849" y="2995276"/>
            <a:ext cx="220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66" name="Google Shape;66;p13"/>
          <p:cNvSpPr txBox="1"/>
          <p:nvPr>
            <p:ph idx="8" type="subTitle"/>
          </p:nvPr>
        </p:nvSpPr>
        <p:spPr>
          <a:xfrm>
            <a:off x="6217850" y="3346802"/>
            <a:ext cx="220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67" name="Google Shape;67;p13"/>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txBox="1"/>
          <p:nvPr>
            <p:ph idx="9"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69" name="Google Shape;69;p13"/>
          <p:cNvSpPr/>
          <p:nvPr/>
        </p:nvSpPr>
        <p:spPr>
          <a:xfrm rot="-7205113">
            <a:off x="7466444" y="-1156119"/>
            <a:ext cx="4039941" cy="2967686"/>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70" name="Shape 70"/>
        <p:cNvGrpSpPr/>
        <p:nvPr/>
      </p:nvGrpSpPr>
      <p:grpSpPr>
        <a:xfrm>
          <a:off x="0" y="0"/>
          <a:ext cx="0" cy="0"/>
          <a:chOff x="0" y="0"/>
          <a:chExt cx="0" cy="0"/>
        </a:xfrm>
      </p:grpSpPr>
      <p:sp>
        <p:nvSpPr>
          <p:cNvPr id="71" name="Google Shape;71;p14"/>
          <p:cNvSpPr txBox="1"/>
          <p:nvPr>
            <p:ph idx="1" type="subTitle"/>
          </p:nvPr>
        </p:nvSpPr>
        <p:spPr>
          <a:xfrm>
            <a:off x="1759875" y="1833925"/>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72" name="Google Shape;72;p14"/>
          <p:cNvSpPr txBox="1"/>
          <p:nvPr>
            <p:ph idx="2" type="subTitle"/>
          </p:nvPr>
        </p:nvSpPr>
        <p:spPr>
          <a:xfrm>
            <a:off x="1759875" y="2185449"/>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73" name="Google Shape;73;p14"/>
          <p:cNvSpPr txBox="1"/>
          <p:nvPr>
            <p:ph idx="3" type="subTitle"/>
          </p:nvPr>
        </p:nvSpPr>
        <p:spPr>
          <a:xfrm>
            <a:off x="1759875" y="3213476"/>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74" name="Google Shape;74;p14"/>
          <p:cNvSpPr txBox="1"/>
          <p:nvPr>
            <p:ph idx="4" type="subTitle"/>
          </p:nvPr>
        </p:nvSpPr>
        <p:spPr>
          <a:xfrm>
            <a:off x="1759875" y="3565000"/>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75" name="Google Shape;75;p14"/>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77" name="Google Shape;77;p14"/>
          <p:cNvSpPr/>
          <p:nvPr/>
        </p:nvSpPr>
        <p:spPr>
          <a:xfrm rot="-1511913">
            <a:off x="6565550" y="3932284"/>
            <a:ext cx="4039901" cy="2967657"/>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txBox="1"/>
          <p:nvPr>
            <p:ph idx="5" type="subTitle"/>
          </p:nvPr>
        </p:nvSpPr>
        <p:spPr>
          <a:xfrm>
            <a:off x="5742675" y="1833925"/>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79" name="Google Shape;79;p14"/>
          <p:cNvSpPr txBox="1"/>
          <p:nvPr>
            <p:ph idx="6" type="subTitle"/>
          </p:nvPr>
        </p:nvSpPr>
        <p:spPr>
          <a:xfrm>
            <a:off x="5742675" y="2185449"/>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80" name="Google Shape;80;p14"/>
          <p:cNvSpPr txBox="1"/>
          <p:nvPr>
            <p:ph idx="7" type="subTitle"/>
          </p:nvPr>
        </p:nvSpPr>
        <p:spPr>
          <a:xfrm>
            <a:off x="5742675" y="3213476"/>
            <a:ext cx="24372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81" name="Google Shape;81;p14"/>
          <p:cNvSpPr txBox="1"/>
          <p:nvPr>
            <p:ph idx="8" type="subTitle"/>
          </p:nvPr>
        </p:nvSpPr>
        <p:spPr>
          <a:xfrm>
            <a:off x="5742675" y="3565000"/>
            <a:ext cx="24372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
    <p:spTree>
      <p:nvGrpSpPr>
        <p:cNvPr id="82" name="Shape 82"/>
        <p:cNvGrpSpPr/>
        <p:nvPr/>
      </p:nvGrpSpPr>
      <p:grpSpPr>
        <a:xfrm>
          <a:off x="0" y="0"/>
          <a:ext cx="0" cy="0"/>
          <a:chOff x="0" y="0"/>
          <a:chExt cx="0" cy="0"/>
        </a:xfrm>
      </p:grpSpPr>
      <p:sp>
        <p:nvSpPr>
          <p:cNvPr id="83" name="Google Shape;83;p15"/>
          <p:cNvSpPr txBox="1"/>
          <p:nvPr>
            <p:ph idx="1" type="body"/>
          </p:nvPr>
        </p:nvSpPr>
        <p:spPr>
          <a:xfrm>
            <a:off x="720000" y="1509750"/>
            <a:ext cx="3852000" cy="3019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4" name="Google Shape;84;p15"/>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86" name="Google Shape;86;p15"/>
          <p:cNvSpPr/>
          <p:nvPr/>
        </p:nvSpPr>
        <p:spPr>
          <a:xfrm flipH="1" rot="-8581717">
            <a:off x="6085519" y="-1496329"/>
            <a:ext cx="4402909" cy="32343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txBox="1"/>
          <p:nvPr>
            <p:ph idx="2" type="body"/>
          </p:nvPr>
        </p:nvSpPr>
        <p:spPr>
          <a:xfrm>
            <a:off x="4572000" y="1509750"/>
            <a:ext cx="3852000" cy="3019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
    <p:spTree>
      <p:nvGrpSpPr>
        <p:cNvPr id="88" name="Shape 88"/>
        <p:cNvGrpSpPr/>
        <p:nvPr/>
      </p:nvGrpSpPr>
      <p:grpSpPr>
        <a:xfrm>
          <a:off x="0" y="0"/>
          <a:ext cx="0" cy="0"/>
          <a:chOff x="0" y="0"/>
          <a:chExt cx="0" cy="0"/>
        </a:xfrm>
      </p:grpSpPr>
      <p:sp>
        <p:nvSpPr>
          <p:cNvPr id="89" name="Google Shape;89;p16"/>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91" name="Google Shape;91;p16"/>
          <p:cNvSpPr/>
          <p:nvPr/>
        </p:nvSpPr>
        <p:spPr>
          <a:xfrm rot="5779024">
            <a:off x="6674180" y="-1814790"/>
            <a:ext cx="4039660" cy="296748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rot="4073489">
            <a:off x="-2214151" y="3333524"/>
            <a:ext cx="4039961" cy="296770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93" name="Shape 93"/>
        <p:cNvGrpSpPr/>
        <p:nvPr/>
      </p:nvGrpSpPr>
      <p:grpSpPr>
        <a:xfrm>
          <a:off x="0" y="0"/>
          <a:ext cx="0" cy="0"/>
          <a:chOff x="0" y="0"/>
          <a:chExt cx="0" cy="0"/>
        </a:xfrm>
      </p:grpSpPr>
      <p:sp>
        <p:nvSpPr>
          <p:cNvPr id="94" name="Google Shape;94;p17"/>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96" name="Google Shape;96;p17"/>
          <p:cNvSpPr/>
          <p:nvPr/>
        </p:nvSpPr>
        <p:spPr>
          <a:xfrm rot="-5923251">
            <a:off x="7241910" y="-943961"/>
            <a:ext cx="4040262" cy="2967923"/>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txBox="1"/>
          <p:nvPr>
            <p:ph idx="1" type="subTitle"/>
          </p:nvPr>
        </p:nvSpPr>
        <p:spPr>
          <a:xfrm>
            <a:off x="723900" y="1833925"/>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98" name="Google Shape;98;p17"/>
          <p:cNvSpPr txBox="1"/>
          <p:nvPr>
            <p:ph idx="2" type="subTitle"/>
          </p:nvPr>
        </p:nvSpPr>
        <p:spPr>
          <a:xfrm>
            <a:off x="723900" y="218545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99" name="Google Shape;99;p17"/>
          <p:cNvSpPr txBox="1"/>
          <p:nvPr>
            <p:ph idx="3" type="subTitle"/>
          </p:nvPr>
        </p:nvSpPr>
        <p:spPr>
          <a:xfrm>
            <a:off x="3470874" y="1833925"/>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0" name="Google Shape;100;p17"/>
          <p:cNvSpPr txBox="1"/>
          <p:nvPr>
            <p:ph idx="4" type="subTitle"/>
          </p:nvPr>
        </p:nvSpPr>
        <p:spPr>
          <a:xfrm>
            <a:off x="3470875" y="218545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1" name="Google Shape;101;p17"/>
          <p:cNvSpPr txBox="1"/>
          <p:nvPr>
            <p:ph idx="5" type="subTitle"/>
          </p:nvPr>
        </p:nvSpPr>
        <p:spPr>
          <a:xfrm>
            <a:off x="6217849" y="1833925"/>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2" name="Google Shape;102;p17"/>
          <p:cNvSpPr txBox="1"/>
          <p:nvPr>
            <p:ph idx="6" type="subTitle"/>
          </p:nvPr>
        </p:nvSpPr>
        <p:spPr>
          <a:xfrm>
            <a:off x="6217850" y="218545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3" name="Google Shape;103;p17"/>
          <p:cNvSpPr txBox="1"/>
          <p:nvPr>
            <p:ph idx="7" type="subTitle"/>
          </p:nvPr>
        </p:nvSpPr>
        <p:spPr>
          <a:xfrm>
            <a:off x="722225" y="3213476"/>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4" name="Google Shape;104;p17"/>
          <p:cNvSpPr txBox="1"/>
          <p:nvPr>
            <p:ph idx="8" type="subTitle"/>
          </p:nvPr>
        </p:nvSpPr>
        <p:spPr>
          <a:xfrm>
            <a:off x="722225" y="356500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5" name="Google Shape;105;p17"/>
          <p:cNvSpPr txBox="1"/>
          <p:nvPr>
            <p:ph idx="9" type="subTitle"/>
          </p:nvPr>
        </p:nvSpPr>
        <p:spPr>
          <a:xfrm>
            <a:off x="3469199" y="3213476"/>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6" name="Google Shape;106;p17"/>
          <p:cNvSpPr txBox="1"/>
          <p:nvPr>
            <p:ph idx="13" type="subTitle"/>
          </p:nvPr>
        </p:nvSpPr>
        <p:spPr>
          <a:xfrm>
            <a:off x="3469200" y="356500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7" name="Google Shape;107;p17"/>
          <p:cNvSpPr txBox="1"/>
          <p:nvPr>
            <p:ph idx="14" type="subTitle"/>
          </p:nvPr>
        </p:nvSpPr>
        <p:spPr>
          <a:xfrm>
            <a:off x="6216174" y="3213476"/>
            <a:ext cx="22056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08" name="Google Shape;108;p17"/>
          <p:cNvSpPr txBox="1"/>
          <p:nvPr>
            <p:ph idx="15" type="subTitle"/>
          </p:nvPr>
        </p:nvSpPr>
        <p:spPr>
          <a:xfrm>
            <a:off x="6216175" y="3565000"/>
            <a:ext cx="22056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09" name="Google Shape;109;p17"/>
          <p:cNvSpPr/>
          <p:nvPr/>
        </p:nvSpPr>
        <p:spPr>
          <a:xfrm rot="-8371819">
            <a:off x="-1873976" y="4404423"/>
            <a:ext cx="4040141" cy="296783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13">
    <p:spTree>
      <p:nvGrpSpPr>
        <p:cNvPr id="110" name="Shape 110"/>
        <p:cNvGrpSpPr/>
        <p:nvPr/>
      </p:nvGrpSpPr>
      <p:grpSpPr>
        <a:xfrm>
          <a:off x="0" y="0"/>
          <a:ext cx="0" cy="0"/>
          <a:chOff x="0" y="0"/>
          <a:chExt cx="0" cy="0"/>
        </a:xfrm>
      </p:grpSpPr>
      <p:sp>
        <p:nvSpPr>
          <p:cNvPr id="111" name="Google Shape;111;p18"/>
          <p:cNvSpPr txBox="1"/>
          <p:nvPr>
            <p:ph idx="1" type="subTitle"/>
          </p:nvPr>
        </p:nvSpPr>
        <p:spPr>
          <a:xfrm>
            <a:off x="720000" y="2548727"/>
            <a:ext cx="3261300" cy="122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12" name="Google Shape;112;p18"/>
          <p:cNvSpPr txBox="1"/>
          <p:nvPr>
            <p:ph type="title"/>
          </p:nvPr>
        </p:nvSpPr>
        <p:spPr>
          <a:xfrm>
            <a:off x="720000" y="1360990"/>
            <a:ext cx="3261300" cy="1108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13" name="Google Shape;113;p18"/>
          <p:cNvSpPr/>
          <p:nvPr/>
        </p:nvSpPr>
        <p:spPr>
          <a:xfrm rot="-1956016">
            <a:off x="4873532" y="2411499"/>
            <a:ext cx="5697651" cy="41854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rot="8978585">
            <a:off x="-1778153" y="-1236583"/>
            <a:ext cx="4040147" cy="29678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
    <p:spTree>
      <p:nvGrpSpPr>
        <p:cNvPr id="115" name="Shape 115"/>
        <p:cNvGrpSpPr/>
        <p:nvPr/>
      </p:nvGrpSpPr>
      <p:grpSpPr>
        <a:xfrm>
          <a:off x="0" y="0"/>
          <a:ext cx="0" cy="0"/>
          <a:chOff x="0" y="0"/>
          <a:chExt cx="0" cy="0"/>
        </a:xfrm>
      </p:grpSpPr>
      <p:sp>
        <p:nvSpPr>
          <p:cNvPr id="116" name="Google Shape;116;p19"/>
          <p:cNvSpPr txBox="1"/>
          <p:nvPr>
            <p:ph type="title"/>
          </p:nvPr>
        </p:nvSpPr>
        <p:spPr>
          <a:xfrm>
            <a:off x="4769400" y="1432250"/>
            <a:ext cx="3654600" cy="9729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
        <p:nvSpPr>
          <p:cNvPr id="117" name="Google Shape;117;p19"/>
          <p:cNvSpPr txBox="1"/>
          <p:nvPr/>
        </p:nvSpPr>
        <p:spPr>
          <a:xfrm>
            <a:off x="4769400" y="3515998"/>
            <a:ext cx="3654600" cy="90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Poppins"/>
                <a:ea typeface="Poppins"/>
                <a:cs typeface="Poppins"/>
                <a:sym typeface="Poppins"/>
              </a:rPr>
              <a:t>CREDITS: This presentation template was created by </a:t>
            </a:r>
            <a:r>
              <a:rPr b="1" lang="en" sz="1200">
                <a:solidFill>
                  <a:schemeClr val="dk1"/>
                </a:solidFill>
                <a:uFill>
                  <a:noFill/>
                </a:uFill>
                <a:latin typeface="Poppins"/>
                <a:ea typeface="Poppins"/>
                <a:cs typeface="Poppins"/>
                <a:sym typeface="Poppins"/>
                <a:hlinkClick r:id="rId2">
                  <a:extLst>
                    <a:ext uri="{A12FA001-AC4F-418D-AE19-62706E023703}">
                      <ahyp:hlinkClr val="tx"/>
                    </a:ext>
                  </a:extLst>
                </a:hlinkClick>
              </a:rPr>
              <a:t>Slidesgo</a:t>
            </a:r>
            <a:r>
              <a:rPr lang="en" sz="1200">
                <a:solidFill>
                  <a:schemeClr val="dk1"/>
                </a:solidFill>
                <a:latin typeface="Poppins"/>
                <a:ea typeface="Poppins"/>
                <a:cs typeface="Poppins"/>
                <a:sym typeface="Poppins"/>
              </a:rPr>
              <a:t>, including icons by </a:t>
            </a:r>
            <a:r>
              <a:rPr b="1" lang="en" sz="1200">
                <a:solidFill>
                  <a:schemeClr val="dk1"/>
                </a:solidFill>
                <a:uFill>
                  <a:noFill/>
                </a:uFill>
                <a:latin typeface="Poppins"/>
                <a:ea typeface="Poppins"/>
                <a:cs typeface="Poppins"/>
                <a:sym typeface="Poppins"/>
                <a:hlinkClick r:id="rId3">
                  <a:extLst>
                    <a:ext uri="{A12FA001-AC4F-418D-AE19-62706E023703}">
                      <ahyp:hlinkClr val="tx"/>
                    </a:ext>
                  </a:extLst>
                </a:hlinkClick>
              </a:rPr>
              <a:t>Flaticon</a:t>
            </a:r>
            <a:r>
              <a:rPr lang="en" sz="1200">
                <a:solidFill>
                  <a:schemeClr val="dk1"/>
                </a:solidFill>
                <a:latin typeface="Poppins"/>
                <a:ea typeface="Poppins"/>
                <a:cs typeface="Poppins"/>
                <a:sym typeface="Poppins"/>
              </a:rPr>
              <a:t>, infographics &amp; images by </a:t>
            </a:r>
            <a:r>
              <a:rPr b="1" lang="en" sz="1200">
                <a:solidFill>
                  <a:schemeClr val="dk1"/>
                </a:solidFill>
                <a:uFill>
                  <a:noFill/>
                </a:uFill>
                <a:latin typeface="Poppins"/>
                <a:ea typeface="Poppins"/>
                <a:cs typeface="Poppins"/>
                <a:sym typeface="Poppins"/>
                <a:hlinkClick r:id="rId4">
                  <a:extLst>
                    <a:ext uri="{A12FA001-AC4F-418D-AE19-62706E023703}">
                      <ahyp:hlinkClr val="tx"/>
                    </a:ext>
                  </a:extLst>
                </a:hlinkClick>
              </a:rPr>
              <a:t>Freepik</a:t>
            </a:r>
            <a:r>
              <a:rPr lang="en" sz="1200">
                <a:solidFill>
                  <a:schemeClr val="dk1"/>
                </a:solidFill>
                <a:latin typeface="Poppins"/>
                <a:ea typeface="Poppins"/>
                <a:cs typeface="Poppins"/>
                <a:sym typeface="Poppins"/>
              </a:rPr>
              <a:t> and illustrations by </a:t>
            </a:r>
            <a:r>
              <a:rPr b="1" lang="en" sz="1200">
                <a:solidFill>
                  <a:schemeClr val="dk1"/>
                </a:solidFill>
                <a:uFill>
                  <a:noFill/>
                </a:uFill>
                <a:latin typeface="Poppins"/>
                <a:ea typeface="Poppins"/>
                <a:cs typeface="Poppins"/>
                <a:sym typeface="Poppins"/>
                <a:hlinkClick r:id="rId5">
                  <a:extLst>
                    <a:ext uri="{A12FA001-AC4F-418D-AE19-62706E023703}">
                      <ahyp:hlinkClr val="tx"/>
                    </a:ext>
                  </a:extLst>
                </a:hlinkClick>
              </a:rPr>
              <a:t>Stories</a:t>
            </a:r>
            <a:endParaRPr b="1" sz="1200">
              <a:solidFill>
                <a:schemeClr val="dk1"/>
              </a:solidFill>
              <a:latin typeface="Poppins"/>
              <a:ea typeface="Poppins"/>
              <a:cs typeface="Poppins"/>
              <a:sym typeface="Poppins"/>
            </a:endParaRPr>
          </a:p>
        </p:txBody>
      </p:sp>
      <p:sp>
        <p:nvSpPr>
          <p:cNvPr id="118" name="Google Shape;118;p19"/>
          <p:cNvSpPr txBox="1"/>
          <p:nvPr>
            <p:ph idx="1" type="subTitle"/>
          </p:nvPr>
        </p:nvSpPr>
        <p:spPr>
          <a:xfrm>
            <a:off x="4769400" y="2380376"/>
            <a:ext cx="3654600" cy="101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9">
    <p:spTree>
      <p:nvGrpSpPr>
        <p:cNvPr id="119" name="Shape 119"/>
        <p:cNvGrpSpPr/>
        <p:nvPr/>
      </p:nvGrpSpPr>
      <p:grpSpPr>
        <a:xfrm>
          <a:off x="0" y="0"/>
          <a:ext cx="0" cy="0"/>
          <a:chOff x="0" y="0"/>
          <a:chExt cx="0" cy="0"/>
        </a:xfrm>
      </p:grpSpPr>
      <p:sp>
        <p:nvSpPr>
          <p:cNvPr id="120" name="Google Shape;120;p20"/>
          <p:cNvSpPr/>
          <p:nvPr/>
        </p:nvSpPr>
        <p:spPr>
          <a:xfrm flipH="1" rot="-9843763">
            <a:off x="1210955" y="167965"/>
            <a:ext cx="7743762" cy="4660210"/>
          </a:xfrm>
          <a:custGeom>
            <a:rect b="b" l="l" r="r" t="t"/>
            <a:pathLst>
              <a:path extrusionOk="0" h="110474" w="159514">
                <a:moveTo>
                  <a:pt x="45147" y="0"/>
                </a:moveTo>
                <a:cubicBezTo>
                  <a:pt x="37611" y="0"/>
                  <a:pt x="30146" y="3378"/>
                  <a:pt x="22816" y="12595"/>
                </a:cubicBezTo>
                <a:cubicBezTo>
                  <a:pt x="0" y="41316"/>
                  <a:pt x="46700" y="90351"/>
                  <a:pt x="69249" y="103327"/>
                </a:cubicBezTo>
                <a:cubicBezTo>
                  <a:pt x="77689" y="108192"/>
                  <a:pt x="87067" y="110473"/>
                  <a:pt x="96471" y="110473"/>
                </a:cubicBezTo>
                <a:cubicBezTo>
                  <a:pt x="119178" y="110473"/>
                  <a:pt x="142032" y="97169"/>
                  <a:pt x="152175" y="74807"/>
                </a:cubicBezTo>
                <a:cubicBezTo>
                  <a:pt x="159147" y="59396"/>
                  <a:pt x="159514" y="43484"/>
                  <a:pt x="150307" y="30075"/>
                </a:cubicBezTo>
                <a:cubicBezTo>
                  <a:pt x="143020" y="19415"/>
                  <a:pt x="138448" y="16065"/>
                  <a:pt x="134265" y="16065"/>
                </a:cubicBezTo>
                <a:cubicBezTo>
                  <a:pt x="128185" y="16065"/>
                  <a:pt x="122926" y="23142"/>
                  <a:pt x="111346" y="25138"/>
                </a:cubicBezTo>
                <a:cubicBezTo>
                  <a:pt x="110039" y="25364"/>
                  <a:pt x="108728" y="25470"/>
                  <a:pt x="107413" y="25470"/>
                </a:cubicBezTo>
                <a:cubicBezTo>
                  <a:pt x="87055" y="25470"/>
                  <a:pt x="65838" y="0"/>
                  <a:pt x="45147" y="0"/>
                </a:cubicBez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txBox="1"/>
          <p:nvPr>
            <p:ph type="title"/>
          </p:nvPr>
        </p:nvSpPr>
        <p:spPr>
          <a:xfrm flipH="1">
            <a:off x="4168650" y="1723650"/>
            <a:ext cx="3626700" cy="1696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5000"/>
              <a:buNone/>
              <a:defRPr sz="5000"/>
            </a:lvl1pPr>
            <a:lvl2pPr lvl="1" rtl="0" algn="r">
              <a:spcBef>
                <a:spcPts val="0"/>
              </a:spcBef>
              <a:spcAft>
                <a:spcPts val="0"/>
              </a:spcAft>
              <a:buSzPts val="7000"/>
              <a:buNone/>
              <a:defRPr sz="7000"/>
            </a:lvl2pPr>
            <a:lvl3pPr lvl="2" rtl="0" algn="r">
              <a:spcBef>
                <a:spcPts val="0"/>
              </a:spcBef>
              <a:spcAft>
                <a:spcPts val="0"/>
              </a:spcAft>
              <a:buSzPts val="7000"/>
              <a:buNone/>
              <a:defRPr sz="7000"/>
            </a:lvl3pPr>
            <a:lvl4pPr lvl="3" rtl="0" algn="r">
              <a:spcBef>
                <a:spcPts val="0"/>
              </a:spcBef>
              <a:spcAft>
                <a:spcPts val="0"/>
              </a:spcAft>
              <a:buSzPts val="7000"/>
              <a:buNone/>
              <a:defRPr sz="7000"/>
            </a:lvl4pPr>
            <a:lvl5pPr lvl="4" rtl="0" algn="r">
              <a:spcBef>
                <a:spcPts val="0"/>
              </a:spcBef>
              <a:spcAft>
                <a:spcPts val="0"/>
              </a:spcAft>
              <a:buSzPts val="7000"/>
              <a:buNone/>
              <a:defRPr sz="7000"/>
            </a:lvl5pPr>
            <a:lvl6pPr lvl="5" rtl="0" algn="r">
              <a:spcBef>
                <a:spcPts val="0"/>
              </a:spcBef>
              <a:spcAft>
                <a:spcPts val="0"/>
              </a:spcAft>
              <a:buSzPts val="7000"/>
              <a:buNone/>
              <a:defRPr sz="7000"/>
            </a:lvl6pPr>
            <a:lvl7pPr lvl="6" rtl="0" algn="r">
              <a:spcBef>
                <a:spcPts val="0"/>
              </a:spcBef>
              <a:spcAft>
                <a:spcPts val="0"/>
              </a:spcAft>
              <a:buSzPts val="7000"/>
              <a:buNone/>
              <a:defRPr sz="7000"/>
            </a:lvl7pPr>
            <a:lvl8pPr lvl="7" rtl="0" algn="r">
              <a:spcBef>
                <a:spcPts val="0"/>
              </a:spcBef>
              <a:spcAft>
                <a:spcPts val="0"/>
              </a:spcAft>
              <a:buSzPts val="7000"/>
              <a:buNone/>
              <a:defRPr sz="7000"/>
            </a:lvl8pPr>
            <a:lvl9pPr lvl="8" rtl="0" algn="r">
              <a:spcBef>
                <a:spcPts val="0"/>
              </a:spcBef>
              <a:spcAft>
                <a:spcPts val="0"/>
              </a:spcAft>
              <a:buSzPts val="7000"/>
              <a:buNone/>
              <a:defRPr sz="7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nvSpPr>
        <p:spPr>
          <a:xfrm rot="1398703">
            <a:off x="1587171" y="641380"/>
            <a:ext cx="5337561" cy="377164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2552700" y="2131350"/>
            <a:ext cx="4242900" cy="841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4000"/>
              <a:buNone/>
              <a:defRPr sz="4000"/>
            </a:lvl1pPr>
            <a:lvl2pPr lvl="1" rtl="0">
              <a:lnSpc>
                <a:spcPct val="100000"/>
              </a:lnSpc>
              <a:spcBef>
                <a:spcPts val="0"/>
              </a:spcBef>
              <a:spcAft>
                <a:spcPts val="0"/>
              </a:spcAft>
              <a:buSzPts val="3600"/>
              <a:buNone/>
              <a:defRPr sz="3600"/>
            </a:lvl2pPr>
            <a:lvl3pPr lvl="2" rtl="0">
              <a:lnSpc>
                <a:spcPct val="100000"/>
              </a:lnSpc>
              <a:spcBef>
                <a:spcPts val="0"/>
              </a:spcBef>
              <a:spcAft>
                <a:spcPts val="0"/>
              </a:spcAft>
              <a:buSzPts val="3600"/>
              <a:buNone/>
              <a:defRPr sz="3600"/>
            </a:lvl3pPr>
            <a:lvl4pPr lvl="3" rtl="0">
              <a:lnSpc>
                <a:spcPct val="100000"/>
              </a:lnSpc>
              <a:spcBef>
                <a:spcPts val="0"/>
              </a:spcBef>
              <a:spcAft>
                <a:spcPts val="0"/>
              </a:spcAft>
              <a:buSzPts val="3600"/>
              <a:buNone/>
              <a:defRPr sz="3600"/>
            </a:lvl4pPr>
            <a:lvl5pPr lvl="4" rtl="0">
              <a:lnSpc>
                <a:spcPct val="100000"/>
              </a:lnSpc>
              <a:spcBef>
                <a:spcPts val="0"/>
              </a:spcBef>
              <a:spcAft>
                <a:spcPts val="0"/>
              </a:spcAft>
              <a:buSzPts val="3600"/>
              <a:buNone/>
              <a:defRPr sz="3600"/>
            </a:lvl5pPr>
            <a:lvl6pPr lvl="5" rtl="0">
              <a:lnSpc>
                <a:spcPct val="100000"/>
              </a:lnSpc>
              <a:spcBef>
                <a:spcPts val="0"/>
              </a:spcBef>
              <a:spcAft>
                <a:spcPts val="0"/>
              </a:spcAft>
              <a:buSzPts val="3600"/>
              <a:buNone/>
              <a:defRPr sz="3600"/>
            </a:lvl6pPr>
            <a:lvl7pPr lvl="6" rtl="0">
              <a:lnSpc>
                <a:spcPct val="100000"/>
              </a:lnSpc>
              <a:spcBef>
                <a:spcPts val="0"/>
              </a:spcBef>
              <a:spcAft>
                <a:spcPts val="0"/>
              </a:spcAft>
              <a:buSzPts val="3600"/>
              <a:buNone/>
              <a:defRPr sz="3600"/>
            </a:lvl7pPr>
            <a:lvl8pPr lvl="7" rtl="0">
              <a:lnSpc>
                <a:spcPct val="100000"/>
              </a:lnSpc>
              <a:spcBef>
                <a:spcPts val="0"/>
              </a:spcBef>
              <a:spcAft>
                <a:spcPts val="0"/>
              </a:spcAft>
              <a:buSzPts val="3600"/>
              <a:buNone/>
              <a:defRPr sz="3600"/>
            </a:lvl8pPr>
            <a:lvl9pPr lvl="8" rtl="0">
              <a:lnSpc>
                <a:spcPct val="100000"/>
              </a:lnSpc>
              <a:spcBef>
                <a:spcPts val="0"/>
              </a:spcBef>
              <a:spcAft>
                <a:spcPts val="0"/>
              </a:spcAft>
              <a:buSzPts val="3600"/>
              <a:buNone/>
              <a:defRPr sz="3600"/>
            </a:lvl9pPr>
          </a:lstStyle>
          <a:p/>
        </p:txBody>
      </p:sp>
      <p:sp>
        <p:nvSpPr>
          <p:cNvPr id="15" name="Google Shape;15;p3"/>
          <p:cNvSpPr txBox="1"/>
          <p:nvPr>
            <p:ph hasCustomPrompt="1" idx="2" type="title"/>
          </p:nvPr>
        </p:nvSpPr>
        <p:spPr>
          <a:xfrm>
            <a:off x="2552700" y="1383425"/>
            <a:ext cx="923400" cy="69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4800"/>
              <a:buNone/>
              <a:defRPr sz="4800">
                <a:solidFill>
                  <a:schemeClr val="lt2"/>
                </a:solidFill>
              </a:defRPr>
            </a:lvl1pPr>
            <a:lvl2pPr lvl="1" rtl="0">
              <a:lnSpc>
                <a:spcPct val="100000"/>
              </a:lnSpc>
              <a:spcBef>
                <a:spcPts val="0"/>
              </a:spcBef>
              <a:spcAft>
                <a:spcPts val="0"/>
              </a:spcAft>
              <a:buSzPts val="12000"/>
              <a:buNone/>
              <a:defRPr sz="12000"/>
            </a:lvl2pPr>
            <a:lvl3pPr lvl="2" rtl="0">
              <a:lnSpc>
                <a:spcPct val="100000"/>
              </a:lnSpc>
              <a:spcBef>
                <a:spcPts val="0"/>
              </a:spcBef>
              <a:spcAft>
                <a:spcPts val="0"/>
              </a:spcAft>
              <a:buSzPts val="12000"/>
              <a:buNone/>
              <a:defRPr sz="12000"/>
            </a:lvl3pPr>
            <a:lvl4pPr lvl="3" rtl="0">
              <a:lnSpc>
                <a:spcPct val="100000"/>
              </a:lnSpc>
              <a:spcBef>
                <a:spcPts val="0"/>
              </a:spcBef>
              <a:spcAft>
                <a:spcPts val="0"/>
              </a:spcAft>
              <a:buSzPts val="12000"/>
              <a:buNone/>
              <a:defRPr sz="12000"/>
            </a:lvl4pPr>
            <a:lvl5pPr lvl="4" rtl="0">
              <a:lnSpc>
                <a:spcPct val="100000"/>
              </a:lnSpc>
              <a:spcBef>
                <a:spcPts val="0"/>
              </a:spcBef>
              <a:spcAft>
                <a:spcPts val="0"/>
              </a:spcAft>
              <a:buSzPts val="12000"/>
              <a:buNone/>
              <a:defRPr sz="12000"/>
            </a:lvl5pPr>
            <a:lvl6pPr lvl="5" rtl="0">
              <a:lnSpc>
                <a:spcPct val="100000"/>
              </a:lnSpc>
              <a:spcBef>
                <a:spcPts val="0"/>
              </a:spcBef>
              <a:spcAft>
                <a:spcPts val="0"/>
              </a:spcAft>
              <a:buSzPts val="12000"/>
              <a:buNone/>
              <a:defRPr sz="12000"/>
            </a:lvl6pPr>
            <a:lvl7pPr lvl="6" rtl="0">
              <a:lnSpc>
                <a:spcPct val="100000"/>
              </a:lnSpc>
              <a:spcBef>
                <a:spcPts val="0"/>
              </a:spcBef>
              <a:spcAft>
                <a:spcPts val="0"/>
              </a:spcAft>
              <a:buSzPts val="12000"/>
              <a:buNone/>
              <a:defRPr sz="12000"/>
            </a:lvl7pPr>
            <a:lvl8pPr lvl="7" rtl="0">
              <a:lnSpc>
                <a:spcPct val="100000"/>
              </a:lnSpc>
              <a:spcBef>
                <a:spcPts val="0"/>
              </a:spcBef>
              <a:spcAft>
                <a:spcPts val="0"/>
              </a:spcAft>
              <a:buSzPts val="12000"/>
              <a:buNone/>
              <a:defRPr sz="12000"/>
            </a:lvl8pPr>
            <a:lvl9pPr lvl="8" rtl="0">
              <a:lnSpc>
                <a:spcPct val="100000"/>
              </a:lnSpc>
              <a:spcBef>
                <a:spcPts val="0"/>
              </a:spcBef>
              <a:spcAft>
                <a:spcPts val="0"/>
              </a:spcAft>
              <a:buSzPts val="12000"/>
              <a:buNone/>
              <a:defRPr sz="12000"/>
            </a:lvl9pPr>
          </a:lstStyle>
          <a:p>
            <a:r>
              <a:t>xx%</a:t>
            </a:r>
          </a:p>
        </p:txBody>
      </p:sp>
      <p:sp>
        <p:nvSpPr>
          <p:cNvPr id="16" name="Google Shape;16;p3"/>
          <p:cNvSpPr txBox="1"/>
          <p:nvPr>
            <p:ph idx="1" type="subTitle"/>
          </p:nvPr>
        </p:nvSpPr>
        <p:spPr>
          <a:xfrm>
            <a:off x="2552700" y="2957291"/>
            <a:ext cx="2935800" cy="76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2">
    <p:spTree>
      <p:nvGrpSpPr>
        <p:cNvPr id="122" name="Shape 122"/>
        <p:cNvGrpSpPr/>
        <p:nvPr/>
      </p:nvGrpSpPr>
      <p:grpSpPr>
        <a:xfrm>
          <a:off x="0" y="0"/>
          <a:ext cx="0" cy="0"/>
          <a:chOff x="0" y="0"/>
          <a:chExt cx="0" cy="0"/>
        </a:xfrm>
      </p:grpSpPr>
      <p:sp>
        <p:nvSpPr>
          <p:cNvPr id="123" name="Google Shape;123;p21"/>
          <p:cNvSpPr txBox="1"/>
          <p:nvPr>
            <p:ph hasCustomPrompt="1" type="title"/>
          </p:nvPr>
        </p:nvSpPr>
        <p:spPr>
          <a:xfrm>
            <a:off x="764102" y="1967402"/>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24" name="Google Shape;124;p21"/>
          <p:cNvSpPr txBox="1"/>
          <p:nvPr>
            <p:ph idx="1" type="subTitle"/>
          </p:nvPr>
        </p:nvSpPr>
        <p:spPr>
          <a:xfrm>
            <a:off x="1759875" y="1833925"/>
            <a:ext cx="2682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1600"/>
              </a:spcBef>
              <a:spcAft>
                <a:spcPts val="0"/>
              </a:spcAft>
              <a:buNone/>
              <a:defRPr>
                <a:latin typeface="Poppins Black"/>
                <a:ea typeface="Poppins Black"/>
                <a:cs typeface="Poppins Black"/>
                <a:sym typeface="Poppins Black"/>
              </a:defRPr>
            </a:lvl2pPr>
            <a:lvl3pPr lvl="2" rtl="0">
              <a:lnSpc>
                <a:spcPct val="100000"/>
              </a:lnSpc>
              <a:spcBef>
                <a:spcPts val="1600"/>
              </a:spcBef>
              <a:spcAft>
                <a:spcPts val="0"/>
              </a:spcAft>
              <a:buNone/>
              <a:defRPr>
                <a:latin typeface="Poppins Black"/>
                <a:ea typeface="Poppins Black"/>
                <a:cs typeface="Poppins Black"/>
                <a:sym typeface="Poppins Black"/>
              </a:defRPr>
            </a:lvl3pPr>
            <a:lvl4pPr lvl="3" rtl="0">
              <a:lnSpc>
                <a:spcPct val="100000"/>
              </a:lnSpc>
              <a:spcBef>
                <a:spcPts val="1600"/>
              </a:spcBef>
              <a:spcAft>
                <a:spcPts val="0"/>
              </a:spcAft>
              <a:buNone/>
              <a:defRPr>
                <a:latin typeface="Poppins Black"/>
                <a:ea typeface="Poppins Black"/>
                <a:cs typeface="Poppins Black"/>
                <a:sym typeface="Poppins Black"/>
              </a:defRPr>
            </a:lvl4pPr>
            <a:lvl5pPr lvl="4" rtl="0">
              <a:lnSpc>
                <a:spcPct val="100000"/>
              </a:lnSpc>
              <a:spcBef>
                <a:spcPts val="1600"/>
              </a:spcBef>
              <a:spcAft>
                <a:spcPts val="0"/>
              </a:spcAft>
              <a:buNone/>
              <a:defRPr>
                <a:latin typeface="Poppins Black"/>
                <a:ea typeface="Poppins Black"/>
                <a:cs typeface="Poppins Black"/>
                <a:sym typeface="Poppins Black"/>
              </a:defRPr>
            </a:lvl5pPr>
            <a:lvl6pPr lvl="5" rtl="0">
              <a:lnSpc>
                <a:spcPct val="100000"/>
              </a:lnSpc>
              <a:spcBef>
                <a:spcPts val="1600"/>
              </a:spcBef>
              <a:spcAft>
                <a:spcPts val="0"/>
              </a:spcAft>
              <a:buNone/>
              <a:defRPr>
                <a:latin typeface="Poppins Black"/>
                <a:ea typeface="Poppins Black"/>
                <a:cs typeface="Poppins Black"/>
                <a:sym typeface="Poppins Black"/>
              </a:defRPr>
            </a:lvl6pPr>
            <a:lvl7pPr lvl="6" rtl="0">
              <a:lnSpc>
                <a:spcPct val="100000"/>
              </a:lnSpc>
              <a:spcBef>
                <a:spcPts val="1600"/>
              </a:spcBef>
              <a:spcAft>
                <a:spcPts val="0"/>
              </a:spcAft>
              <a:buNone/>
              <a:defRPr>
                <a:latin typeface="Poppins Black"/>
                <a:ea typeface="Poppins Black"/>
                <a:cs typeface="Poppins Black"/>
                <a:sym typeface="Poppins Black"/>
              </a:defRPr>
            </a:lvl7pPr>
            <a:lvl8pPr lvl="7" rtl="0">
              <a:lnSpc>
                <a:spcPct val="100000"/>
              </a:lnSpc>
              <a:spcBef>
                <a:spcPts val="1600"/>
              </a:spcBef>
              <a:spcAft>
                <a:spcPts val="0"/>
              </a:spcAft>
              <a:buNone/>
              <a:defRPr>
                <a:latin typeface="Poppins Black"/>
                <a:ea typeface="Poppins Black"/>
                <a:cs typeface="Poppins Black"/>
                <a:sym typeface="Poppins Black"/>
              </a:defRPr>
            </a:lvl8pPr>
            <a:lvl9pPr lvl="8" rtl="0">
              <a:lnSpc>
                <a:spcPct val="100000"/>
              </a:lnSpc>
              <a:spcBef>
                <a:spcPts val="1600"/>
              </a:spcBef>
              <a:spcAft>
                <a:spcPts val="1600"/>
              </a:spcAft>
              <a:buNone/>
              <a:defRPr>
                <a:latin typeface="Poppins Black"/>
                <a:ea typeface="Poppins Black"/>
                <a:cs typeface="Poppins Black"/>
                <a:sym typeface="Poppins Black"/>
              </a:defRPr>
            </a:lvl9pPr>
          </a:lstStyle>
          <a:p/>
        </p:txBody>
      </p:sp>
      <p:sp>
        <p:nvSpPr>
          <p:cNvPr id="125" name="Google Shape;125;p21"/>
          <p:cNvSpPr txBox="1"/>
          <p:nvPr>
            <p:ph idx="2" type="subTitle"/>
          </p:nvPr>
        </p:nvSpPr>
        <p:spPr>
          <a:xfrm>
            <a:off x="1759875" y="2185449"/>
            <a:ext cx="26826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26" name="Google Shape;126;p21"/>
          <p:cNvSpPr txBox="1"/>
          <p:nvPr>
            <p:ph hasCustomPrompt="1" idx="3" type="title"/>
          </p:nvPr>
        </p:nvSpPr>
        <p:spPr>
          <a:xfrm>
            <a:off x="764102" y="3346952"/>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27" name="Google Shape;127;p21"/>
          <p:cNvSpPr txBox="1"/>
          <p:nvPr>
            <p:ph idx="4" type="subTitle"/>
          </p:nvPr>
        </p:nvSpPr>
        <p:spPr>
          <a:xfrm>
            <a:off x="1759875" y="3213476"/>
            <a:ext cx="2682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28" name="Google Shape;128;p21"/>
          <p:cNvSpPr txBox="1"/>
          <p:nvPr>
            <p:ph idx="5" type="subTitle"/>
          </p:nvPr>
        </p:nvSpPr>
        <p:spPr>
          <a:xfrm>
            <a:off x="1759875" y="3565000"/>
            <a:ext cx="26826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29" name="Google Shape;129;p21"/>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1"/>
          <p:cNvSpPr txBox="1"/>
          <p:nvPr>
            <p:ph idx="6"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31" name="Google Shape;131;p21"/>
          <p:cNvSpPr/>
          <p:nvPr/>
        </p:nvSpPr>
        <p:spPr>
          <a:xfrm rot="-9542052">
            <a:off x="7466404" y="-1156051"/>
            <a:ext cx="4039911" cy="296766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1"/>
          <p:cNvSpPr/>
          <p:nvPr/>
        </p:nvSpPr>
        <p:spPr>
          <a:xfrm rot="3055103">
            <a:off x="-1997717" y="3749245"/>
            <a:ext cx="4039950" cy="2967693"/>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txBox="1"/>
          <p:nvPr>
            <p:ph hasCustomPrompt="1" idx="7" type="title"/>
          </p:nvPr>
        </p:nvSpPr>
        <p:spPr>
          <a:xfrm>
            <a:off x="4746900" y="1967402"/>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34" name="Google Shape;134;p21"/>
          <p:cNvSpPr txBox="1"/>
          <p:nvPr>
            <p:ph idx="8" type="subTitle"/>
          </p:nvPr>
        </p:nvSpPr>
        <p:spPr>
          <a:xfrm>
            <a:off x="5742673" y="1833925"/>
            <a:ext cx="2682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35" name="Google Shape;135;p21"/>
          <p:cNvSpPr txBox="1"/>
          <p:nvPr>
            <p:ph idx="9" type="subTitle"/>
          </p:nvPr>
        </p:nvSpPr>
        <p:spPr>
          <a:xfrm>
            <a:off x="5742673" y="2185449"/>
            <a:ext cx="26826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36" name="Google Shape;136;p21"/>
          <p:cNvSpPr txBox="1"/>
          <p:nvPr>
            <p:ph hasCustomPrompt="1" idx="13" type="title"/>
          </p:nvPr>
        </p:nvSpPr>
        <p:spPr>
          <a:xfrm>
            <a:off x="4746900" y="3346952"/>
            <a:ext cx="885900" cy="70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2"/>
              </a:buClr>
              <a:buSzPts val="4800"/>
              <a:buNone/>
              <a:defRPr sz="4800">
                <a:solidFill>
                  <a:schemeClr val="lt2"/>
                </a:solidFill>
              </a:defRPr>
            </a:lvl1pPr>
            <a:lvl2pPr lvl="1" rtl="0" algn="ctr">
              <a:lnSpc>
                <a:spcPct val="100000"/>
              </a:lnSpc>
              <a:spcBef>
                <a:spcPts val="0"/>
              </a:spcBef>
              <a:spcAft>
                <a:spcPts val="0"/>
              </a:spcAft>
              <a:buClr>
                <a:schemeClr val="lt2"/>
              </a:buClr>
              <a:buSzPts val="4800"/>
              <a:buNone/>
              <a:defRPr sz="4800">
                <a:solidFill>
                  <a:schemeClr val="lt2"/>
                </a:solidFill>
              </a:defRPr>
            </a:lvl2pPr>
            <a:lvl3pPr lvl="2" rtl="0" algn="ctr">
              <a:lnSpc>
                <a:spcPct val="100000"/>
              </a:lnSpc>
              <a:spcBef>
                <a:spcPts val="0"/>
              </a:spcBef>
              <a:spcAft>
                <a:spcPts val="0"/>
              </a:spcAft>
              <a:buClr>
                <a:schemeClr val="lt2"/>
              </a:buClr>
              <a:buSzPts val="4800"/>
              <a:buNone/>
              <a:defRPr sz="4800">
                <a:solidFill>
                  <a:schemeClr val="lt2"/>
                </a:solidFill>
              </a:defRPr>
            </a:lvl3pPr>
            <a:lvl4pPr lvl="3" rtl="0" algn="ctr">
              <a:lnSpc>
                <a:spcPct val="100000"/>
              </a:lnSpc>
              <a:spcBef>
                <a:spcPts val="0"/>
              </a:spcBef>
              <a:spcAft>
                <a:spcPts val="0"/>
              </a:spcAft>
              <a:buClr>
                <a:schemeClr val="lt2"/>
              </a:buClr>
              <a:buSzPts val="4800"/>
              <a:buNone/>
              <a:defRPr sz="4800">
                <a:solidFill>
                  <a:schemeClr val="lt2"/>
                </a:solidFill>
              </a:defRPr>
            </a:lvl4pPr>
            <a:lvl5pPr lvl="4" rtl="0" algn="ctr">
              <a:lnSpc>
                <a:spcPct val="100000"/>
              </a:lnSpc>
              <a:spcBef>
                <a:spcPts val="0"/>
              </a:spcBef>
              <a:spcAft>
                <a:spcPts val="0"/>
              </a:spcAft>
              <a:buClr>
                <a:schemeClr val="lt2"/>
              </a:buClr>
              <a:buSzPts val="4800"/>
              <a:buNone/>
              <a:defRPr sz="4800">
                <a:solidFill>
                  <a:schemeClr val="lt2"/>
                </a:solidFill>
              </a:defRPr>
            </a:lvl5pPr>
            <a:lvl6pPr lvl="5" rtl="0" algn="ctr">
              <a:lnSpc>
                <a:spcPct val="100000"/>
              </a:lnSpc>
              <a:spcBef>
                <a:spcPts val="0"/>
              </a:spcBef>
              <a:spcAft>
                <a:spcPts val="0"/>
              </a:spcAft>
              <a:buClr>
                <a:schemeClr val="lt2"/>
              </a:buClr>
              <a:buSzPts val="4800"/>
              <a:buNone/>
              <a:defRPr sz="4800">
                <a:solidFill>
                  <a:schemeClr val="lt2"/>
                </a:solidFill>
              </a:defRPr>
            </a:lvl6pPr>
            <a:lvl7pPr lvl="6" rtl="0" algn="ctr">
              <a:lnSpc>
                <a:spcPct val="100000"/>
              </a:lnSpc>
              <a:spcBef>
                <a:spcPts val="0"/>
              </a:spcBef>
              <a:spcAft>
                <a:spcPts val="0"/>
              </a:spcAft>
              <a:buClr>
                <a:schemeClr val="lt2"/>
              </a:buClr>
              <a:buSzPts val="4800"/>
              <a:buNone/>
              <a:defRPr sz="4800">
                <a:solidFill>
                  <a:schemeClr val="lt2"/>
                </a:solidFill>
              </a:defRPr>
            </a:lvl7pPr>
            <a:lvl8pPr lvl="7" rtl="0" algn="ctr">
              <a:lnSpc>
                <a:spcPct val="100000"/>
              </a:lnSpc>
              <a:spcBef>
                <a:spcPts val="0"/>
              </a:spcBef>
              <a:spcAft>
                <a:spcPts val="0"/>
              </a:spcAft>
              <a:buClr>
                <a:schemeClr val="lt2"/>
              </a:buClr>
              <a:buSzPts val="4800"/>
              <a:buNone/>
              <a:defRPr sz="4800">
                <a:solidFill>
                  <a:schemeClr val="lt2"/>
                </a:solidFill>
              </a:defRPr>
            </a:lvl8pPr>
            <a:lvl9pPr lvl="8" rtl="0" algn="ctr">
              <a:lnSpc>
                <a:spcPct val="100000"/>
              </a:lnSpc>
              <a:spcBef>
                <a:spcPts val="0"/>
              </a:spcBef>
              <a:spcAft>
                <a:spcPts val="0"/>
              </a:spcAft>
              <a:buClr>
                <a:schemeClr val="lt2"/>
              </a:buClr>
              <a:buSzPts val="4800"/>
              <a:buNone/>
              <a:defRPr sz="4800">
                <a:solidFill>
                  <a:schemeClr val="lt2"/>
                </a:solidFill>
              </a:defRPr>
            </a:lvl9pPr>
          </a:lstStyle>
          <a:p>
            <a:r>
              <a:t>xx%</a:t>
            </a:r>
          </a:p>
        </p:txBody>
      </p:sp>
      <p:sp>
        <p:nvSpPr>
          <p:cNvPr id="137" name="Google Shape;137;p21"/>
          <p:cNvSpPr txBox="1"/>
          <p:nvPr>
            <p:ph idx="14" type="subTitle"/>
          </p:nvPr>
        </p:nvSpPr>
        <p:spPr>
          <a:xfrm>
            <a:off x="5742673" y="3213476"/>
            <a:ext cx="2682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38" name="Google Shape;138;p21"/>
          <p:cNvSpPr txBox="1"/>
          <p:nvPr>
            <p:ph idx="15" type="subTitle"/>
          </p:nvPr>
        </p:nvSpPr>
        <p:spPr>
          <a:xfrm>
            <a:off x="5742673" y="3565000"/>
            <a:ext cx="2682600" cy="61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7">
    <p:spTree>
      <p:nvGrpSpPr>
        <p:cNvPr id="139" name="Shape 139"/>
        <p:cNvGrpSpPr/>
        <p:nvPr/>
      </p:nvGrpSpPr>
      <p:grpSpPr>
        <a:xfrm>
          <a:off x="0" y="0"/>
          <a:ext cx="0" cy="0"/>
          <a:chOff x="0" y="0"/>
          <a:chExt cx="0" cy="0"/>
        </a:xfrm>
      </p:grpSpPr>
      <p:sp>
        <p:nvSpPr>
          <p:cNvPr id="140" name="Google Shape;140;p22"/>
          <p:cNvSpPr txBox="1"/>
          <p:nvPr>
            <p:ph idx="1" type="body"/>
          </p:nvPr>
        </p:nvSpPr>
        <p:spPr>
          <a:xfrm>
            <a:off x="720000" y="2075500"/>
            <a:ext cx="5250900" cy="1931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1" name="Google Shape;141;p22"/>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43" name="Google Shape;143;p22"/>
          <p:cNvSpPr/>
          <p:nvPr/>
        </p:nvSpPr>
        <p:spPr>
          <a:xfrm flipH="1" rot="-3678890">
            <a:off x="6399760" y="2305526"/>
            <a:ext cx="4402922" cy="323432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8">
    <p:spTree>
      <p:nvGrpSpPr>
        <p:cNvPr id="144" name="Shape 144"/>
        <p:cNvGrpSpPr/>
        <p:nvPr/>
      </p:nvGrpSpPr>
      <p:grpSpPr>
        <a:xfrm>
          <a:off x="0" y="0"/>
          <a:ext cx="0" cy="0"/>
          <a:chOff x="0" y="0"/>
          <a:chExt cx="0" cy="0"/>
        </a:xfrm>
      </p:grpSpPr>
      <p:sp>
        <p:nvSpPr>
          <p:cNvPr id="145" name="Google Shape;145;p23"/>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147" name="Google Shape;147;p23"/>
          <p:cNvSpPr/>
          <p:nvPr/>
        </p:nvSpPr>
        <p:spPr>
          <a:xfrm rot="-8100000">
            <a:off x="6361897" y="-1756516"/>
            <a:ext cx="4040369" cy="296800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3"/>
          <p:cNvSpPr txBox="1"/>
          <p:nvPr>
            <p:ph idx="1" type="subTitle"/>
          </p:nvPr>
        </p:nvSpPr>
        <p:spPr>
          <a:xfrm>
            <a:off x="723802" y="2074749"/>
            <a:ext cx="20760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49" name="Google Shape;149;p23"/>
          <p:cNvSpPr txBox="1"/>
          <p:nvPr>
            <p:ph idx="2" type="subTitle"/>
          </p:nvPr>
        </p:nvSpPr>
        <p:spPr>
          <a:xfrm>
            <a:off x="723802" y="2426274"/>
            <a:ext cx="20760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0" name="Google Shape;150;p23"/>
          <p:cNvSpPr txBox="1"/>
          <p:nvPr>
            <p:ph idx="3" type="subTitle"/>
          </p:nvPr>
        </p:nvSpPr>
        <p:spPr>
          <a:xfrm>
            <a:off x="2938139" y="2074749"/>
            <a:ext cx="20760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51" name="Google Shape;151;p23"/>
          <p:cNvSpPr txBox="1"/>
          <p:nvPr>
            <p:ph idx="4" type="subTitle"/>
          </p:nvPr>
        </p:nvSpPr>
        <p:spPr>
          <a:xfrm>
            <a:off x="2938139" y="2426274"/>
            <a:ext cx="20760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2" name="Google Shape;152;p23"/>
          <p:cNvSpPr txBox="1"/>
          <p:nvPr>
            <p:ph idx="5" type="subTitle"/>
          </p:nvPr>
        </p:nvSpPr>
        <p:spPr>
          <a:xfrm>
            <a:off x="722225" y="3454301"/>
            <a:ext cx="20760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53" name="Google Shape;153;p23"/>
          <p:cNvSpPr txBox="1"/>
          <p:nvPr>
            <p:ph idx="6" type="subTitle"/>
          </p:nvPr>
        </p:nvSpPr>
        <p:spPr>
          <a:xfrm>
            <a:off x="722225" y="3805824"/>
            <a:ext cx="20760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4" name="Google Shape;154;p23"/>
          <p:cNvSpPr txBox="1"/>
          <p:nvPr>
            <p:ph idx="7" type="subTitle"/>
          </p:nvPr>
        </p:nvSpPr>
        <p:spPr>
          <a:xfrm>
            <a:off x="2938139" y="3454301"/>
            <a:ext cx="2076000" cy="3714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155" name="Google Shape;155;p23"/>
          <p:cNvSpPr txBox="1"/>
          <p:nvPr>
            <p:ph idx="8" type="subTitle"/>
          </p:nvPr>
        </p:nvSpPr>
        <p:spPr>
          <a:xfrm>
            <a:off x="2938139" y="3805824"/>
            <a:ext cx="2076000" cy="6126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156" name="Google Shape;156;p23"/>
          <p:cNvSpPr/>
          <p:nvPr/>
        </p:nvSpPr>
        <p:spPr>
          <a:xfrm rot="-8371819">
            <a:off x="7449274" y="4404423"/>
            <a:ext cx="4040141" cy="2967834"/>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720000" y="1111700"/>
            <a:ext cx="7901400" cy="3666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lnSpc>
                <a:spcPct val="100000"/>
              </a:lnSpc>
              <a:spcBef>
                <a:spcPts val="1600"/>
              </a:spcBef>
              <a:spcAft>
                <a:spcPts val="0"/>
              </a:spcAft>
              <a:buSzPts val="1200"/>
              <a:buChar char="○"/>
              <a:defRPr sz="1200"/>
            </a:lvl2pPr>
            <a:lvl3pPr indent="-304800" lvl="2" marL="1371600" rtl="0">
              <a:lnSpc>
                <a:spcPct val="100000"/>
              </a:lnSpc>
              <a:spcBef>
                <a:spcPts val="1600"/>
              </a:spcBef>
              <a:spcAft>
                <a:spcPts val="0"/>
              </a:spcAft>
              <a:buSzPts val="1200"/>
              <a:buChar char="■"/>
              <a:defRPr sz="1200"/>
            </a:lvl3pPr>
            <a:lvl4pPr indent="-304800" lvl="3" marL="1828800" rtl="0">
              <a:lnSpc>
                <a:spcPct val="100000"/>
              </a:lnSpc>
              <a:spcBef>
                <a:spcPts val="1600"/>
              </a:spcBef>
              <a:spcAft>
                <a:spcPts val="0"/>
              </a:spcAft>
              <a:buSzPts val="1200"/>
              <a:buChar char="●"/>
              <a:defRPr sz="1200"/>
            </a:lvl4pPr>
            <a:lvl5pPr indent="-304800" lvl="4" marL="2286000" rtl="0">
              <a:lnSpc>
                <a:spcPct val="100000"/>
              </a:lnSpc>
              <a:spcBef>
                <a:spcPts val="1600"/>
              </a:spcBef>
              <a:spcAft>
                <a:spcPts val="0"/>
              </a:spcAft>
              <a:buSzPts val="1200"/>
              <a:buChar char="○"/>
              <a:defRPr sz="1200"/>
            </a:lvl5pPr>
            <a:lvl6pPr indent="-304800" lvl="5" marL="2743200" rtl="0">
              <a:lnSpc>
                <a:spcPct val="100000"/>
              </a:lnSpc>
              <a:spcBef>
                <a:spcPts val="1600"/>
              </a:spcBef>
              <a:spcAft>
                <a:spcPts val="0"/>
              </a:spcAft>
              <a:buSzPts val="1200"/>
              <a:buChar char="■"/>
              <a:defRPr sz="1200"/>
            </a:lvl6pPr>
            <a:lvl7pPr indent="-304800" lvl="6" marL="3200400" rtl="0">
              <a:lnSpc>
                <a:spcPct val="100000"/>
              </a:lnSpc>
              <a:spcBef>
                <a:spcPts val="1600"/>
              </a:spcBef>
              <a:spcAft>
                <a:spcPts val="0"/>
              </a:spcAft>
              <a:buSzPts val="1200"/>
              <a:buChar char="●"/>
              <a:defRPr sz="1200"/>
            </a:lvl7pPr>
            <a:lvl8pPr indent="-304800" lvl="7" marL="3657600" rtl="0">
              <a:lnSpc>
                <a:spcPct val="100000"/>
              </a:lnSpc>
              <a:spcBef>
                <a:spcPts val="1600"/>
              </a:spcBef>
              <a:spcAft>
                <a:spcPts val="0"/>
              </a:spcAft>
              <a:buSzPts val="1200"/>
              <a:buChar char="○"/>
              <a:defRPr sz="1200"/>
            </a:lvl8pPr>
            <a:lvl9pPr indent="-304800" lvl="8" marL="4114800" rtl="0">
              <a:lnSpc>
                <a:spcPct val="100000"/>
              </a:lnSpc>
              <a:spcBef>
                <a:spcPts val="1600"/>
              </a:spcBef>
              <a:spcAft>
                <a:spcPts val="1600"/>
              </a:spcAft>
              <a:buSzPts val="1200"/>
              <a:buChar char="■"/>
              <a:defRPr sz="1200"/>
            </a:lvl9pPr>
          </a:lstStyle>
          <a:p/>
        </p:txBody>
      </p:sp>
      <p:sp>
        <p:nvSpPr>
          <p:cNvPr id="20" name="Google Shape;20;p4"/>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21" name="Google Shape;21;p4"/>
          <p:cNvSpPr/>
          <p:nvPr/>
        </p:nvSpPr>
        <p:spPr>
          <a:xfrm>
            <a:off x="7847591" y="-168908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idx="1" type="subTitle"/>
          </p:nvPr>
        </p:nvSpPr>
        <p:spPr>
          <a:xfrm>
            <a:off x="1417986" y="2995275"/>
            <a:ext cx="238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24" name="Google Shape;24;p5"/>
          <p:cNvSpPr txBox="1"/>
          <p:nvPr>
            <p:ph idx="2" type="subTitle"/>
          </p:nvPr>
        </p:nvSpPr>
        <p:spPr>
          <a:xfrm>
            <a:off x="1417986" y="3346800"/>
            <a:ext cx="238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5" name="Google Shape;25;p5"/>
          <p:cNvSpPr txBox="1"/>
          <p:nvPr>
            <p:ph idx="3" type="subTitle"/>
          </p:nvPr>
        </p:nvSpPr>
        <p:spPr>
          <a:xfrm>
            <a:off x="5399486" y="2995275"/>
            <a:ext cx="2385600" cy="37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oppins Black"/>
                <a:ea typeface="Poppins Black"/>
                <a:cs typeface="Poppins Black"/>
                <a:sym typeface="Poppins Black"/>
              </a:defRPr>
            </a:lvl1pPr>
            <a:lvl2pPr lvl="1" rtl="0">
              <a:lnSpc>
                <a:spcPct val="100000"/>
              </a:lnSpc>
              <a:spcBef>
                <a:spcPts val="0"/>
              </a:spcBef>
              <a:spcAft>
                <a:spcPts val="0"/>
              </a:spcAft>
              <a:buNone/>
              <a:defRPr>
                <a:latin typeface="Poppins Black"/>
                <a:ea typeface="Poppins Black"/>
                <a:cs typeface="Poppins Black"/>
                <a:sym typeface="Poppins Black"/>
              </a:defRPr>
            </a:lvl2pPr>
            <a:lvl3pPr lvl="2" rtl="0">
              <a:lnSpc>
                <a:spcPct val="100000"/>
              </a:lnSpc>
              <a:spcBef>
                <a:spcPts val="0"/>
              </a:spcBef>
              <a:spcAft>
                <a:spcPts val="0"/>
              </a:spcAft>
              <a:buNone/>
              <a:defRPr>
                <a:latin typeface="Poppins Black"/>
                <a:ea typeface="Poppins Black"/>
                <a:cs typeface="Poppins Black"/>
                <a:sym typeface="Poppins Black"/>
              </a:defRPr>
            </a:lvl3pPr>
            <a:lvl4pPr lvl="3" rtl="0">
              <a:lnSpc>
                <a:spcPct val="100000"/>
              </a:lnSpc>
              <a:spcBef>
                <a:spcPts val="0"/>
              </a:spcBef>
              <a:spcAft>
                <a:spcPts val="0"/>
              </a:spcAft>
              <a:buNone/>
              <a:defRPr>
                <a:latin typeface="Poppins Black"/>
                <a:ea typeface="Poppins Black"/>
                <a:cs typeface="Poppins Black"/>
                <a:sym typeface="Poppins Black"/>
              </a:defRPr>
            </a:lvl4pPr>
            <a:lvl5pPr lvl="4" rtl="0">
              <a:lnSpc>
                <a:spcPct val="100000"/>
              </a:lnSpc>
              <a:spcBef>
                <a:spcPts val="0"/>
              </a:spcBef>
              <a:spcAft>
                <a:spcPts val="0"/>
              </a:spcAft>
              <a:buNone/>
              <a:defRPr>
                <a:latin typeface="Poppins Black"/>
                <a:ea typeface="Poppins Black"/>
                <a:cs typeface="Poppins Black"/>
                <a:sym typeface="Poppins Black"/>
              </a:defRPr>
            </a:lvl5pPr>
            <a:lvl6pPr lvl="5" rtl="0">
              <a:lnSpc>
                <a:spcPct val="100000"/>
              </a:lnSpc>
              <a:spcBef>
                <a:spcPts val="0"/>
              </a:spcBef>
              <a:spcAft>
                <a:spcPts val="0"/>
              </a:spcAft>
              <a:buNone/>
              <a:defRPr>
                <a:latin typeface="Poppins Black"/>
                <a:ea typeface="Poppins Black"/>
                <a:cs typeface="Poppins Black"/>
                <a:sym typeface="Poppins Black"/>
              </a:defRPr>
            </a:lvl6pPr>
            <a:lvl7pPr lvl="6" rtl="0">
              <a:lnSpc>
                <a:spcPct val="100000"/>
              </a:lnSpc>
              <a:spcBef>
                <a:spcPts val="0"/>
              </a:spcBef>
              <a:spcAft>
                <a:spcPts val="0"/>
              </a:spcAft>
              <a:buNone/>
              <a:defRPr>
                <a:latin typeface="Poppins Black"/>
                <a:ea typeface="Poppins Black"/>
                <a:cs typeface="Poppins Black"/>
                <a:sym typeface="Poppins Black"/>
              </a:defRPr>
            </a:lvl7pPr>
            <a:lvl8pPr lvl="7" rtl="0">
              <a:lnSpc>
                <a:spcPct val="100000"/>
              </a:lnSpc>
              <a:spcBef>
                <a:spcPts val="0"/>
              </a:spcBef>
              <a:spcAft>
                <a:spcPts val="0"/>
              </a:spcAft>
              <a:buNone/>
              <a:defRPr>
                <a:latin typeface="Poppins Black"/>
                <a:ea typeface="Poppins Black"/>
                <a:cs typeface="Poppins Black"/>
                <a:sym typeface="Poppins Black"/>
              </a:defRPr>
            </a:lvl8pPr>
            <a:lvl9pPr lvl="8" rtl="0">
              <a:lnSpc>
                <a:spcPct val="100000"/>
              </a:lnSpc>
              <a:spcBef>
                <a:spcPts val="0"/>
              </a:spcBef>
              <a:spcAft>
                <a:spcPts val="0"/>
              </a:spcAft>
              <a:buNone/>
              <a:defRPr>
                <a:latin typeface="Poppins Black"/>
                <a:ea typeface="Poppins Black"/>
                <a:cs typeface="Poppins Black"/>
                <a:sym typeface="Poppins Black"/>
              </a:defRPr>
            </a:lvl9pPr>
          </a:lstStyle>
          <a:p/>
        </p:txBody>
      </p:sp>
      <p:sp>
        <p:nvSpPr>
          <p:cNvPr id="26" name="Google Shape;26;p5"/>
          <p:cNvSpPr txBox="1"/>
          <p:nvPr>
            <p:ph idx="4" type="subTitle"/>
          </p:nvPr>
        </p:nvSpPr>
        <p:spPr>
          <a:xfrm>
            <a:off x="5399486" y="3346800"/>
            <a:ext cx="2385600" cy="8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p:txBody>
      </p:sp>
      <p:sp>
        <p:nvSpPr>
          <p:cNvPr id="27" name="Google Shape;27;p5"/>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29" name="Google Shape;29;p5"/>
          <p:cNvSpPr/>
          <p:nvPr/>
        </p:nvSpPr>
        <p:spPr>
          <a:xfrm>
            <a:off x="7847591" y="-1689081"/>
            <a:ext cx="4039742" cy="2967540"/>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p:nvPr/>
        </p:nvSpPr>
        <p:spPr>
          <a:xfrm>
            <a:off x="720000" y="727800"/>
            <a:ext cx="5778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33" name="Google Shape;33;p6"/>
          <p:cNvSpPr/>
          <p:nvPr/>
        </p:nvSpPr>
        <p:spPr>
          <a:xfrm rot="-7770059">
            <a:off x="7428425" y="-1102421"/>
            <a:ext cx="4039685" cy="296749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idx="1" type="subTitle"/>
          </p:nvPr>
        </p:nvSpPr>
        <p:spPr>
          <a:xfrm>
            <a:off x="720000" y="2678421"/>
            <a:ext cx="3261300" cy="101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6" name="Google Shape;36;p7"/>
          <p:cNvSpPr txBox="1"/>
          <p:nvPr>
            <p:ph type="title"/>
          </p:nvPr>
        </p:nvSpPr>
        <p:spPr>
          <a:xfrm>
            <a:off x="720000" y="1490700"/>
            <a:ext cx="3261300" cy="1108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37" name="Google Shape;37;p7"/>
          <p:cNvSpPr/>
          <p:nvPr/>
        </p:nvSpPr>
        <p:spPr>
          <a:xfrm rot="-1099162">
            <a:off x="5134470" y="3563817"/>
            <a:ext cx="5697542" cy="41853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10443068">
            <a:off x="-1212618" y="-1758140"/>
            <a:ext cx="4040298" cy="2967949"/>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p:nvPr/>
        </p:nvSpPr>
        <p:spPr>
          <a:xfrm>
            <a:off x="355183" y="-402025"/>
            <a:ext cx="7001967" cy="5143551"/>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txBox="1"/>
          <p:nvPr>
            <p:ph idx="1" type="subTitle"/>
          </p:nvPr>
        </p:nvSpPr>
        <p:spPr>
          <a:xfrm>
            <a:off x="1508700" y="2466428"/>
            <a:ext cx="3866100" cy="102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spcBef>
                <a:spcPts val="1600"/>
              </a:spcBef>
              <a:spcAft>
                <a:spcPts val="0"/>
              </a:spcAft>
              <a:buNone/>
              <a:defRPr sz="1600"/>
            </a:lvl2pPr>
            <a:lvl3pPr lvl="2" rtl="0">
              <a:spcBef>
                <a:spcPts val="1600"/>
              </a:spcBef>
              <a:spcAft>
                <a:spcPts val="0"/>
              </a:spcAft>
              <a:buNone/>
              <a:defRPr sz="1600"/>
            </a:lvl3pPr>
            <a:lvl4pPr lvl="3" rtl="0">
              <a:spcBef>
                <a:spcPts val="1600"/>
              </a:spcBef>
              <a:spcAft>
                <a:spcPts val="0"/>
              </a:spcAft>
              <a:buNone/>
              <a:defRPr sz="1600"/>
            </a:lvl4pPr>
            <a:lvl5pPr lvl="4" rtl="0">
              <a:spcBef>
                <a:spcPts val="1600"/>
              </a:spcBef>
              <a:spcAft>
                <a:spcPts val="0"/>
              </a:spcAft>
              <a:buNone/>
              <a:defRPr sz="1600"/>
            </a:lvl5pPr>
            <a:lvl6pPr lvl="5" rtl="0">
              <a:spcBef>
                <a:spcPts val="1600"/>
              </a:spcBef>
              <a:spcAft>
                <a:spcPts val="0"/>
              </a:spcAft>
              <a:buNone/>
              <a:defRPr sz="1600"/>
            </a:lvl6pPr>
            <a:lvl7pPr lvl="6" rtl="0">
              <a:spcBef>
                <a:spcPts val="1600"/>
              </a:spcBef>
              <a:spcAft>
                <a:spcPts val="0"/>
              </a:spcAft>
              <a:buNone/>
              <a:defRPr sz="1600"/>
            </a:lvl7pPr>
            <a:lvl8pPr lvl="7" rtl="0">
              <a:spcBef>
                <a:spcPts val="1600"/>
              </a:spcBef>
              <a:spcAft>
                <a:spcPts val="0"/>
              </a:spcAft>
              <a:buNone/>
              <a:defRPr sz="1600"/>
            </a:lvl8pPr>
            <a:lvl9pPr lvl="8" rtl="0">
              <a:spcBef>
                <a:spcPts val="1600"/>
              </a:spcBef>
              <a:spcAft>
                <a:spcPts val="1600"/>
              </a:spcAft>
              <a:buNone/>
              <a:defRPr sz="1600"/>
            </a:lvl9pPr>
          </a:lstStyle>
          <a:p/>
        </p:txBody>
      </p:sp>
      <p:sp>
        <p:nvSpPr>
          <p:cNvPr id="42" name="Google Shape;42;p8"/>
          <p:cNvSpPr txBox="1"/>
          <p:nvPr>
            <p:ph type="title"/>
          </p:nvPr>
        </p:nvSpPr>
        <p:spPr>
          <a:xfrm>
            <a:off x="1508700" y="1668250"/>
            <a:ext cx="3866100" cy="7251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9"/>
          <p:cNvSpPr txBox="1"/>
          <p:nvPr>
            <p:ph idx="1" type="subTitle"/>
          </p:nvPr>
        </p:nvSpPr>
        <p:spPr>
          <a:xfrm flipH="1">
            <a:off x="5169810" y="2548727"/>
            <a:ext cx="3261300" cy="1224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600"/>
            </a:lvl1pPr>
            <a:lvl2pPr lvl="1" rtl="0" algn="r">
              <a:spcBef>
                <a:spcPts val="1600"/>
              </a:spcBef>
              <a:spcAft>
                <a:spcPts val="0"/>
              </a:spcAft>
              <a:buNone/>
              <a:defRPr/>
            </a:lvl2pPr>
            <a:lvl3pPr lvl="2" rtl="0" algn="r">
              <a:spcBef>
                <a:spcPts val="1600"/>
              </a:spcBef>
              <a:spcAft>
                <a:spcPts val="0"/>
              </a:spcAft>
              <a:buNone/>
              <a:defRPr/>
            </a:lvl3pPr>
            <a:lvl4pPr lvl="3" rtl="0" algn="r">
              <a:spcBef>
                <a:spcPts val="1600"/>
              </a:spcBef>
              <a:spcAft>
                <a:spcPts val="0"/>
              </a:spcAft>
              <a:buNone/>
              <a:defRPr/>
            </a:lvl4pPr>
            <a:lvl5pPr lvl="4" rtl="0" algn="r">
              <a:spcBef>
                <a:spcPts val="1600"/>
              </a:spcBef>
              <a:spcAft>
                <a:spcPts val="0"/>
              </a:spcAft>
              <a:buNone/>
              <a:defRPr/>
            </a:lvl5pPr>
            <a:lvl6pPr lvl="5" rtl="0" algn="r">
              <a:spcBef>
                <a:spcPts val="1600"/>
              </a:spcBef>
              <a:spcAft>
                <a:spcPts val="0"/>
              </a:spcAft>
              <a:buNone/>
              <a:defRPr/>
            </a:lvl6pPr>
            <a:lvl7pPr lvl="6" rtl="0" algn="r">
              <a:spcBef>
                <a:spcPts val="1600"/>
              </a:spcBef>
              <a:spcAft>
                <a:spcPts val="0"/>
              </a:spcAft>
              <a:buNone/>
              <a:defRPr/>
            </a:lvl7pPr>
            <a:lvl8pPr lvl="7" rtl="0" algn="r">
              <a:spcBef>
                <a:spcPts val="1600"/>
              </a:spcBef>
              <a:spcAft>
                <a:spcPts val="0"/>
              </a:spcAft>
              <a:buNone/>
              <a:defRPr/>
            </a:lvl8pPr>
            <a:lvl9pPr lvl="8" rtl="0" algn="r">
              <a:spcBef>
                <a:spcPts val="1600"/>
              </a:spcBef>
              <a:spcAft>
                <a:spcPts val="1600"/>
              </a:spcAft>
              <a:buNone/>
              <a:defRPr/>
            </a:lvl9pPr>
          </a:lstStyle>
          <a:p/>
        </p:txBody>
      </p:sp>
      <p:sp>
        <p:nvSpPr>
          <p:cNvPr id="45" name="Google Shape;45;p9"/>
          <p:cNvSpPr txBox="1"/>
          <p:nvPr>
            <p:ph type="title"/>
          </p:nvPr>
        </p:nvSpPr>
        <p:spPr>
          <a:xfrm flipH="1">
            <a:off x="5169810" y="1360990"/>
            <a:ext cx="3261300" cy="1108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lgn="r">
              <a:spcBef>
                <a:spcPts val="0"/>
              </a:spcBef>
              <a:spcAft>
                <a:spcPts val="0"/>
              </a:spcAft>
              <a:buSzPts val="3200"/>
              <a:buFont typeface="Palanquin Dark"/>
              <a:buNone/>
              <a:defRPr>
                <a:latin typeface="Palanquin Dark"/>
                <a:ea typeface="Palanquin Dark"/>
                <a:cs typeface="Palanquin Dark"/>
                <a:sym typeface="Palanquin Dark"/>
              </a:defRPr>
            </a:lvl2pPr>
            <a:lvl3pPr lvl="2" rtl="0" algn="r">
              <a:spcBef>
                <a:spcPts val="0"/>
              </a:spcBef>
              <a:spcAft>
                <a:spcPts val="0"/>
              </a:spcAft>
              <a:buSzPts val="3200"/>
              <a:buFont typeface="Palanquin Dark"/>
              <a:buNone/>
              <a:defRPr>
                <a:latin typeface="Palanquin Dark"/>
                <a:ea typeface="Palanquin Dark"/>
                <a:cs typeface="Palanquin Dark"/>
                <a:sym typeface="Palanquin Dark"/>
              </a:defRPr>
            </a:lvl3pPr>
            <a:lvl4pPr lvl="3" rtl="0" algn="r">
              <a:spcBef>
                <a:spcPts val="0"/>
              </a:spcBef>
              <a:spcAft>
                <a:spcPts val="0"/>
              </a:spcAft>
              <a:buSzPts val="3200"/>
              <a:buFont typeface="Palanquin Dark"/>
              <a:buNone/>
              <a:defRPr>
                <a:latin typeface="Palanquin Dark"/>
                <a:ea typeface="Palanquin Dark"/>
                <a:cs typeface="Palanquin Dark"/>
                <a:sym typeface="Palanquin Dark"/>
              </a:defRPr>
            </a:lvl4pPr>
            <a:lvl5pPr lvl="4" rtl="0" algn="r">
              <a:spcBef>
                <a:spcPts val="0"/>
              </a:spcBef>
              <a:spcAft>
                <a:spcPts val="0"/>
              </a:spcAft>
              <a:buSzPts val="3200"/>
              <a:buFont typeface="Palanquin Dark"/>
              <a:buNone/>
              <a:defRPr>
                <a:latin typeface="Palanquin Dark"/>
                <a:ea typeface="Palanquin Dark"/>
                <a:cs typeface="Palanquin Dark"/>
                <a:sym typeface="Palanquin Dark"/>
              </a:defRPr>
            </a:lvl5pPr>
            <a:lvl6pPr lvl="5" rtl="0" algn="r">
              <a:spcBef>
                <a:spcPts val="0"/>
              </a:spcBef>
              <a:spcAft>
                <a:spcPts val="0"/>
              </a:spcAft>
              <a:buSzPts val="3200"/>
              <a:buFont typeface="Palanquin Dark"/>
              <a:buNone/>
              <a:defRPr>
                <a:latin typeface="Palanquin Dark"/>
                <a:ea typeface="Palanquin Dark"/>
                <a:cs typeface="Palanquin Dark"/>
                <a:sym typeface="Palanquin Dark"/>
              </a:defRPr>
            </a:lvl6pPr>
            <a:lvl7pPr lvl="6" rtl="0" algn="r">
              <a:spcBef>
                <a:spcPts val="0"/>
              </a:spcBef>
              <a:spcAft>
                <a:spcPts val="0"/>
              </a:spcAft>
              <a:buSzPts val="3200"/>
              <a:buFont typeface="Palanquin Dark"/>
              <a:buNone/>
              <a:defRPr>
                <a:latin typeface="Palanquin Dark"/>
                <a:ea typeface="Palanquin Dark"/>
                <a:cs typeface="Palanquin Dark"/>
                <a:sym typeface="Palanquin Dark"/>
              </a:defRPr>
            </a:lvl7pPr>
            <a:lvl8pPr lvl="7" rtl="0" algn="r">
              <a:spcBef>
                <a:spcPts val="0"/>
              </a:spcBef>
              <a:spcAft>
                <a:spcPts val="0"/>
              </a:spcAft>
              <a:buSzPts val="3200"/>
              <a:buFont typeface="Palanquin Dark"/>
              <a:buNone/>
              <a:defRPr>
                <a:latin typeface="Palanquin Dark"/>
                <a:ea typeface="Palanquin Dark"/>
                <a:cs typeface="Palanquin Dark"/>
                <a:sym typeface="Palanquin Dark"/>
              </a:defRPr>
            </a:lvl8pPr>
            <a:lvl9pPr lvl="8" rtl="0" algn="r">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46" name="Google Shape;46;p9"/>
          <p:cNvSpPr/>
          <p:nvPr/>
        </p:nvSpPr>
        <p:spPr>
          <a:xfrm flipH="1" rot="1956016">
            <a:off x="-1420073" y="2411499"/>
            <a:ext cx="5697651" cy="418541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flipH="1" rot="-8978585">
            <a:off x="6889116" y="-1236583"/>
            <a:ext cx="4040147" cy="2967838"/>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p:nvPr/>
        </p:nvSpPr>
        <p:spPr>
          <a:xfrm flipH="1">
            <a:off x="4037600" y="727800"/>
            <a:ext cx="43740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0" name="Google Shape;50;p10"/>
          <p:cNvSpPr txBox="1"/>
          <p:nvPr>
            <p:ph type="title"/>
          </p:nvPr>
        </p:nvSpPr>
        <p:spPr>
          <a:xfrm flipH="1">
            <a:off x="3448700" y="387600"/>
            <a:ext cx="4962900" cy="1836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lgn="l">
              <a:spcBef>
                <a:spcPts val="0"/>
              </a:spcBef>
              <a:spcAft>
                <a:spcPts val="0"/>
              </a:spcAft>
              <a:buSzPts val="3200"/>
              <a:buFont typeface="Palanquin Dark"/>
              <a:buNone/>
              <a:defRPr>
                <a:latin typeface="Palanquin Dark"/>
                <a:ea typeface="Palanquin Dark"/>
                <a:cs typeface="Palanquin Dark"/>
                <a:sym typeface="Palanquin Dark"/>
              </a:defRPr>
            </a:lvl2pPr>
            <a:lvl3pPr lvl="2" rtl="0" algn="l">
              <a:spcBef>
                <a:spcPts val="0"/>
              </a:spcBef>
              <a:spcAft>
                <a:spcPts val="0"/>
              </a:spcAft>
              <a:buSzPts val="3200"/>
              <a:buFont typeface="Palanquin Dark"/>
              <a:buNone/>
              <a:defRPr>
                <a:latin typeface="Palanquin Dark"/>
                <a:ea typeface="Palanquin Dark"/>
                <a:cs typeface="Palanquin Dark"/>
                <a:sym typeface="Palanquin Dark"/>
              </a:defRPr>
            </a:lvl3pPr>
            <a:lvl4pPr lvl="3" rtl="0" algn="l">
              <a:spcBef>
                <a:spcPts val="0"/>
              </a:spcBef>
              <a:spcAft>
                <a:spcPts val="0"/>
              </a:spcAft>
              <a:buSzPts val="3200"/>
              <a:buFont typeface="Palanquin Dark"/>
              <a:buNone/>
              <a:defRPr>
                <a:latin typeface="Palanquin Dark"/>
                <a:ea typeface="Palanquin Dark"/>
                <a:cs typeface="Palanquin Dark"/>
                <a:sym typeface="Palanquin Dark"/>
              </a:defRPr>
            </a:lvl4pPr>
            <a:lvl5pPr lvl="4" rtl="0" algn="l">
              <a:spcBef>
                <a:spcPts val="0"/>
              </a:spcBef>
              <a:spcAft>
                <a:spcPts val="0"/>
              </a:spcAft>
              <a:buSzPts val="3200"/>
              <a:buFont typeface="Palanquin Dark"/>
              <a:buNone/>
              <a:defRPr>
                <a:latin typeface="Palanquin Dark"/>
                <a:ea typeface="Palanquin Dark"/>
                <a:cs typeface="Palanquin Dark"/>
                <a:sym typeface="Palanquin Dark"/>
              </a:defRPr>
            </a:lvl5pPr>
            <a:lvl6pPr lvl="5" rtl="0" algn="l">
              <a:spcBef>
                <a:spcPts val="0"/>
              </a:spcBef>
              <a:spcAft>
                <a:spcPts val="0"/>
              </a:spcAft>
              <a:buSzPts val="3200"/>
              <a:buFont typeface="Palanquin Dark"/>
              <a:buNone/>
              <a:defRPr>
                <a:latin typeface="Palanquin Dark"/>
                <a:ea typeface="Palanquin Dark"/>
                <a:cs typeface="Palanquin Dark"/>
                <a:sym typeface="Palanquin Dark"/>
              </a:defRPr>
            </a:lvl6pPr>
            <a:lvl7pPr lvl="6" rtl="0" algn="l">
              <a:spcBef>
                <a:spcPts val="0"/>
              </a:spcBef>
              <a:spcAft>
                <a:spcPts val="0"/>
              </a:spcAft>
              <a:buSzPts val="3200"/>
              <a:buFont typeface="Palanquin Dark"/>
              <a:buNone/>
              <a:defRPr>
                <a:latin typeface="Palanquin Dark"/>
                <a:ea typeface="Palanquin Dark"/>
                <a:cs typeface="Palanquin Dark"/>
                <a:sym typeface="Palanquin Dark"/>
              </a:defRPr>
            </a:lvl7pPr>
            <a:lvl8pPr lvl="7" rtl="0" algn="l">
              <a:spcBef>
                <a:spcPts val="0"/>
              </a:spcBef>
              <a:spcAft>
                <a:spcPts val="0"/>
              </a:spcAft>
              <a:buSzPts val="3200"/>
              <a:buFont typeface="Palanquin Dark"/>
              <a:buNone/>
              <a:defRPr>
                <a:latin typeface="Palanquin Dark"/>
                <a:ea typeface="Palanquin Dark"/>
                <a:cs typeface="Palanquin Dark"/>
                <a:sym typeface="Palanquin Dark"/>
              </a:defRPr>
            </a:lvl8pPr>
            <a:lvl9pPr lvl="8" rtl="0" algn="l">
              <a:spcBef>
                <a:spcPts val="0"/>
              </a:spcBef>
              <a:spcAft>
                <a:spcPts val="0"/>
              </a:spcAft>
              <a:buSzPts val="3200"/>
              <a:buFont typeface="Palanquin Dark"/>
              <a:buNone/>
              <a:defRPr>
                <a:latin typeface="Palanquin Dark"/>
                <a:ea typeface="Palanquin Dark"/>
                <a:cs typeface="Palanquin Dark"/>
                <a:sym typeface="Palanquin Dark"/>
              </a:defRPr>
            </a:lvl9pPr>
          </a:lstStyle>
          <a:p/>
        </p:txBody>
      </p:sp>
      <p:sp>
        <p:nvSpPr>
          <p:cNvPr id="51" name="Google Shape;51;p10"/>
          <p:cNvSpPr/>
          <p:nvPr/>
        </p:nvSpPr>
        <p:spPr>
          <a:xfrm flipH="1" rot="-2467215">
            <a:off x="6908727" y="3120633"/>
            <a:ext cx="4039721" cy="2967525"/>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90930"/>
            <a:ext cx="7704000" cy="612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2pPr>
            <a:lvl3pPr lvl="2"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3pPr>
            <a:lvl4pPr lvl="3"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4pPr>
            <a:lvl5pPr lvl="4"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5pPr>
            <a:lvl6pPr lvl="5"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6pPr>
            <a:lvl7pPr lvl="6"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7pPr>
            <a:lvl8pPr lvl="7"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8pPr>
            <a:lvl9pPr lvl="8" rtl="0">
              <a:spcBef>
                <a:spcPts val="0"/>
              </a:spcBef>
              <a:spcAft>
                <a:spcPts val="0"/>
              </a:spcAft>
              <a:buClr>
                <a:schemeClr val="dk1"/>
              </a:buClr>
              <a:buSzPts val="3200"/>
              <a:buFont typeface="Poppins Black"/>
              <a:buNone/>
              <a:defRPr sz="3200">
                <a:solidFill>
                  <a:schemeClr val="dk1"/>
                </a:solidFill>
                <a:latin typeface="Poppins Black"/>
                <a:ea typeface="Poppins Black"/>
                <a:cs typeface="Poppins Black"/>
                <a:sym typeface="Poppins Black"/>
              </a:defRPr>
            </a:lvl9pPr>
          </a:lstStyle>
          <a:p/>
        </p:txBody>
      </p:sp>
      <p:sp>
        <p:nvSpPr>
          <p:cNvPr id="7" name="Google Shape;7;p1"/>
          <p:cNvSpPr txBox="1"/>
          <p:nvPr>
            <p:ph idx="1" type="body"/>
          </p:nvPr>
        </p:nvSpPr>
        <p:spPr>
          <a:xfrm>
            <a:off x="720000" y="1300850"/>
            <a:ext cx="7704000" cy="32679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Poppins"/>
              <a:buChar char="●"/>
              <a:defRPr sz="1800">
                <a:solidFill>
                  <a:schemeClr val="dk1"/>
                </a:solidFill>
                <a:latin typeface="Poppins"/>
                <a:ea typeface="Poppins"/>
                <a:cs typeface="Poppins"/>
                <a:sym typeface="Poppins"/>
              </a:defRPr>
            </a:lvl1pPr>
            <a:lvl2pPr indent="-317500" lvl="1" marL="914400" rtl="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indent="-317500" lvl="2" marL="1371600" rtl="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indent="-317500" lvl="3" marL="1828800" rtl="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indent="-317500" lvl="4" marL="2286000" rtl="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indent="-317500" lvl="5" marL="2743200" rtl="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indent="-317500" lvl="6" marL="3200400" rtl="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indent="-317500" lvl="7" marL="3657600" rtl="0">
              <a:lnSpc>
                <a:spcPct val="100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indent="-317500" lvl="8" marL="4114800" rtl="0">
              <a:lnSpc>
                <a:spcPct val="100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2.png"/><Relationship Id="rId8"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p:nvPr/>
        </p:nvSpPr>
        <p:spPr>
          <a:xfrm>
            <a:off x="12812293" y="872774"/>
            <a:ext cx="144983" cy="272315"/>
          </a:xfrm>
          <a:custGeom>
            <a:rect b="b" l="l" r="r" t="t"/>
            <a:pathLst>
              <a:path extrusionOk="0" h="1388" w="739">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4"/>
          <p:cNvSpPr/>
          <p:nvPr/>
        </p:nvSpPr>
        <p:spPr>
          <a:xfrm>
            <a:off x="12634741" y="984406"/>
            <a:ext cx="165975" cy="226210"/>
          </a:xfrm>
          <a:custGeom>
            <a:rect b="b" l="l" r="r" t="t"/>
            <a:pathLst>
              <a:path extrusionOk="0" h="1153" w="846">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4"/>
          <p:cNvSpPr/>
          <p:nvPr/>
        </p:nvSpPr>
        <p:spPr>
          <a:xfrm>
            <a:off x="12359096" y="2644566"/>
            <a:ext cx="116928" cy="53953"/>
          </a:xfrm>
          <a:custGeom>
            <a:rect b="b" l="l" r="r" t="t"/>
            <a:pathLst>
              <a:path extrusionOk="0" fill="none" h="275" w="596">
                <a:moveTo>
                  <a:pt x="1" y="274"/>
                </a:moveTo>
                <a:cubicBezTo>
                  <a:pt x="191" y="179"/>
                  <a:pt x="394" y="96"/>
                  <a:pt x="596" y="0"/>
                </a:cubicBezTo>
              </a:path>
            </a:pathLst>
          </a:custGeom>
          <a:noFill/>
          <a:ln cap="rnd" cmpd="sng" w="4475">
            <a:solidFill>
              <a:srgbClr val="2AB59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 name="Google Shape;164;p24"/>
          <p:cNvGrpSpPr/>
          <p:nvPr/>
        </p:nvGrpSpPr>
        <p:grpSpPr>
          <a:xfrm>
            <a:off x="4066056" y="-147943"/>
            <a:ext cx="5011568" cy="4809645"/>
            <a:chOff x="3512637" y="-432878"/>
            <a:chExt cx="5312241" cy="5098203"/>
          </a:xfrm>
        </p:grpSpPr>
        <p:sp>
          <p:nvSpPr>
            <p:cNvPr id="165" name="Google Shape;165;p24"/>
            <p:cNvSpPr/>
            <p:nvPr/>
          </p:nvSpPr>
          <p:spPr>
            <a:xfrm rot="2240827">
              <a:off x="4027772" y="543484"/>
              <a:ext cx="4281972" cy="3145479"/>
            </a:xfrm>
            <a:custGeom>
              <a:rect b="b" l="l" r="r" t="t"/>
              <a:pathLst>
                <a:path extrusionOk="0" h="111248" w="151443">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4"/>
            <p:cNvSpPr/>
            <p:nvPr/>
          </p:nvSpPr>
          <p:spPr>
            <a:xfrm>
              <a:off x="4157823" y="4337661"/>
              <a:ext cx="4571587" cy="266944"/>
            </a:xfrm>
            <a:custGeom>
              <a:rect b="b" l="l" r="r" t="t"/>
              <a:pathLst>
                <a:path extrusionOk="0" h="9441" w="161683">
                  <a:moveTo>
                    <a:pt x="80825" y="1"/>
                  </a:moveTo>
                  <a:cubicBezTo>
                    <a:pt x="36193" y="1"/>
                    <a:pt x="1" y="2136"/>
                    <a:pt x="1" y="4738"/>
                  </a:cubicBezTo>
                  <a:cubicBezTo>
                    <a:pt x="1" y="7339"/>
                    <a:pt x="36193" y="9441"/>
                    <a:pt x="80859" y="9441"/>
                  </a:cubicBezTo>
                  <a:cubicBezTo>
                    <a:pt x="125490" y="9441"/>
                    <a:pt x="161683" y="7339"/>
                    <a:pt x="161683" y="4738"/>
                  </a:cubicBezTo>
                  <a:cubicBezTo>
                    <a:pt x="161683" y="2136"/>
                    <a:pt x="125490" y="1"/>
                    <a:pt x="808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4"/>
            <p:cNvSpPr/>
            <p:nvPr/>
          </p:nvSpPr>
          <p:spPr>
            <a:xfrm>
              <a:off x="5291538" y="3104107"/>
              <a:ext cx="343343" cy="559053"/>
            </a:xfrm>
            <a:custGeom>
              <a:rect b="b" l="l" r="r" t="t"/>
              <a:pathLst>
                <a:path extrusionOk="0" h="19772" w="12143">
                  <a:moveTo>
                    <a:pt x="4570" y="1"/>
                  </a:moveTo>
                  <a:cubicBezTo>
                    <a:pt x="4250" y="1"/>
                    <a:pt x="3936" y="42"/>
                    <a:pt x="3636" y="130"/>
                  </a:cubicBezTo>
                  <a:cubicBezTo>
                    <a:pt x="1468" y="797"/>
                    <a:pt x="0" y="3799"/>
                    <a:pt x="767" y="6334"/>
                  </a:cubicBezTo>
                  <a:cubicBezTo>
                    <a:pt x="2731" y="12857"/>
                    <a:pt x="6557" y="19771"/>
                    <a:pt x="9166" y="19771"/>
                  </a:cubicBezTo>
                  <a:cubicBezTo>
                    <a:pt x="9306" y="19771"/>
                    <a:pt x="9442" y="19751"/>
                    <a:pt x="9574" y="19711"/>
                  </a:cubicBezTo>
                  <a:cubicBezTo>
                    <a:pt x="12142" y="18944"/>
                    <a:pt x="11542" y="10638"/>
                    <a:pt x="9440" y="3799"/>
                  </a:cubicBezTo>
                  <a:cubicBezTo>
                    <a:pt x="8779" y="1615"/>
                    <a:pt x="6558" y="1"/>
                    <a:pt x="45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4"/>
            <p:cNvSpPr/>
            <p:nvPr/>
          </p:nvSpPr>
          <p:spPr>
            <a:xfrm>
              <a:off x="4559639" y="2937992"/>
              <a:ext cx="1007325" cy="1317643"/>
            </a:xfrm>
            <a:custGeom>
              <a:rect b="b" l="l" r="r" t="t"/>
              <a:pathLst>
                <a:path extrusionOk="0" h="46601" w="35626">
                  <a:moveTo>
                    <a:pt x="17813" y="1"/>
                  </a:moveTo>
                  <a:cubicBezTo>
                    <a:pt x="8906" y="1"/>
                    <a:pt x="0" y="5571"/>
                    <a:pt x="0" y="11609"/>
                  </a:cubicBezTo>
                  <a:cubicBezTo>
                    <a:pt x="0" y="27921"/>
                    <a:pt x="7239" y="46601"/>
                    <a:pt x="17813" y="46601"/>
                  </a:cubicBezTo>
                  <a:cubicBezTo>
                    <a:pt x="28420" y="46601"/>
                    <a:pt x="35625" y="27921"/>
                    <a:pt x="35625" y="11609"/>
                  </a:cubicBezTo>
                  <a:cubicBezTo>
                    <a:pt x="35625" y="5571"/>
                    <a:pt x="26719" y="1"/>
                    <a:pt x="17813"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4"/>
            <p:cNvSpPr/>
            <p:nvPr/>
          </p:nvSpPr>
          <p:spPr>
            <a:xfrm>
              <a:off x="4869929" y="2937992"/>
              <a:ext cx="436707" cy="65174"/>
            </a:xfrm>
            <a:custGeom>
              <a:rect b="b" l="l" r="r" t="t"/>
              <a:pathLst>
                <a:path extrusionOk="0" h="2305" w="15445">
                  <a:moveTo>
                    <a:pt x="6839" y="1"/>
                  </a:moveTo>
                  <a:cubicBezTo>
                    <a:pt x="4537" y="1"/>
                    <a:pt x="2202" y="368"/>
                    <a:pt x="1" y="1068"/>
                  </a:cubicBezTo>
                  <a:cubicBezTo>
                    <a:pt x="2799" y="1872"/>
                    <a:pt x="5721" y="2304"/>
                    <a:pt x="8648" y="2304"/>
                  </a:cubicBezTo>
                  <a:cubicBezTo>
                    <a:pt x="8756" y="2304"/>
                    <a:pt x="8865" y="2304"/>
                    <a:pt x="8974" y="2302"/>
                  </a:cubicBezTo>
                  <a:cubicBezTo>
                    <a:pt x="11142" y="2302"/>
                    <a:pt x="13310" y="2102"/>
                    <a:pt x="15445" y="1702"/>
                  </a:cubicBezTo>
                  <a:cubicBezTo>
                    <a:pt x="12710" y="601"/>
                    <a:pt x="9774" y="1"/>
                    <a:pt x="68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4"/>
            <p:cNvSpPr/>
            <p:nvPr/>
          </p:nvSpPr>
          <p:spPr>
            <a:xfrm>
              <a:off x="4559639" y="3148329"/>
              <a:ext cx="208443" cy="510279"/>
            </a:xfrm>
            <a:custGeom>
              <a:rect b="b" l="l" r="r" t="t"/>
              <a:pathLst>
                <a:path extrusionOk="0" h="18047" w="7372">
                  <a:moveTo>
                    <a:pt x="3903" y="0"/>
                  </a:moveTo>
                  <a:lnTo>
                    <a:pt x="0" y="4170"/>
                  </a:lnTo>
                  <a:cubicBezTo>
                    <a:pt x="0" y="8840"/>
                    <a:pt x="567" y="13477"/>
                    <a:pt x="1635" y="18047"/>
                  </a:cubicBezTo>
                  <a:cubicBezTo>
                    <a:pt x="4003" y="15578"/>
                    <a:pt x="6471" y="10808"/>
                    <a:pt x="6905" y="6138"/>
                  </a:cubicBezTo>
                  <a:cubicBezTo>
                    <a:pt x="7372" y="1168"/>
                    <a:pt x="6104" y="634"/>
                    <a:pt x="39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4"/>
            <p:cNvSpPr/>
            <p:nvPr/>
          </p:nvSpPr>
          <p:spPr>
            <a:xfrm>
              <a:off x="4423806" y="3092458"/>
              <a:ext cx="424464" cy="523851"/>
            </a:xfrm>
            <a:custGeom>
              <a:rect b="b" l="l" r="r" t="t"/>
              <a:pathLst>
                <a:path extrusionOk="0" h="18527" w="15012">
                  <a:moveTo>
                    <a:pt x="10410" y="1"/>
                  </a:moveTo>
                  <a:cubicBezTo>
                    <a:pt x="8656" y="1"/>
                    <a:pt x="6727" y="1011"/>
                    <a:pt x="5805" y="2710"/>
                  </a:cubicBezTo>
                  <a:cubicBezTo>
                    <a:pt x="2336" y="8948"/>
                    <a:pt x="1" y="17054"/>
                    <a:pt x="2369" y="18355"/>
                  </a:cubicBezTo>
                  <a:cubicBezTo>
                    <a:pt x="2581" y="18471"/>
                    <a:pt x="2819" y="18527"/>
                    <a:pt x="3078" y="18527"/>
                  </a:cubicBezTo>
                  <a:cubicBezTo>
                    <a:pt x="5712" y="18527"/>
                    <a:pt x="10585" y="12790"/>
                    <a:pt x="13744" y="7080"/>
                  </a:cubicBezTo>
                  <a:cubicBezTo>
                    <a:pt x="15011" y="4778"/>
                    <a:pt x="14211" y="1543"/>
                    <a:pt x="12243" y="442"/>
                  </a:cubicBezTo>
                  <a:cubicBezTo>
                    <a:pt x="11698" y="142"/>
                    <a:pt x="11066" y="1"/>
                    <a:pt x="10410"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4"/>
            <p:cNvSpPr/>
            <p:nvPr/>
          </p:nvSpPr>
          <p:spPr>
            <a:xfrm>
              <a:off x="4756744" y="3097406"/>
              <a:ext cx="766846" cy="998843"/>
            </a:xfrm>
            <a:custGeom>
              <a:rect b="b" l="l" r="r" t="t"/>
              <a:pathLst>
                <a:path extrusionOk="0" h="35326" w="27121">
                  <a:moveTo>
                    <a:pt x="13544" y="467"/>
                  </a:moveTo>
                  <a:cubicBezTo>
                    <a:pt x="20148" y="467"/>
                    <a:pt x="26620" y="4670"/>
                    <a:pt x="26620" y="8940"/>
                  </a:cubicBezTo>
                  <a:cubicBezTo>
                    <a:pt x="26620" y="21182"/>
                    <a:pt x="21249" y="34825"/>
                    <a:pt x="13544" y="34825"/>
                  </a:cubicBezTo>
                  <a:cubicBezTo>
                    <a:pt x="5838" y="34825"/>
                    <a:pt x="468" y="21182"/>
                    <a:pt x="468" y="8940"/>
                  </a:cubicBezTo>
                  <a:cubicBezTo>
                    <a:pt x="468" y="4637"/>
                    <a:pt x="6939" y="467"/>
                    <a:pt x="13544" y="467"/>
                  </a:cubicBezTo>
                  <a:close/>
                  <a:moveTo>
                    <a:pt x="13544" y="0"/>
                  </a:moveTo>
                  <a:cubicBezTo>
                    <a:pt x="6572" y="0"/>
                    <a:pt x="1" y="4337"/>
                    <a:pt x="1" y="8940"/>
                  </a:cubicBezTo>
                  <a:cubicBezTo>
                    <a:pt x="1" y="21415"/>
                    <a:pt x="5571" y="35325"/>
                    <a:pt x="13544" y="35325"/>
                  </a:cubicBezTo>
                  <a:cubicBezTo>
                    <a:pt x="21549" y="35325"/>
                    <a:pt x="27120" y="21415"/>
                    <a:pt x="27120" y="8940"/>
                  </a:cubicBezTo>
                  <a:cubicBezTo>
                    <a:pt x="27120" y="4337"/>
                    <a:pt x="20515" y="0"/>
                    <a:pt x="135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p:nvPr/>
          </p:nvSpPr>
          <p:spPr>
            <a:xfrm>
              <a:off x="5133084" y="3099272"/>
              <a:ext cx="100942" cy="991321"/>
            </a:xfrm>
            <a:custGeom>
              <a:rect b="b" l="l" r="r" t="t"/>
              <a:pathLst>
                <a:path extrusionOk="0" h="35060" w="3570">
                  <a:moveTo>
                    <a:pt x="434" y="1"/>
                  </a:moveTo>
                  <a:lnTo>
                    <a:pt x="67" y="368"/>
                  </a:lnTo>
                  <a:cubicBezTo>
                    <a:pt x="2369" y="2636"/>
                    <a:pt x="3202" y="21316"/>
                    <a:pt x="0" y="34959"/>
                  </a:cubicBezTo>
                  <a:lnTo>
                    <a:pt x="501" y="35059"/>
                  </a:lnTo>
                  <a:cubicBezTo>
                    <a:pt x="3569" y="21917"/>
                    <a:pt x="3069" y="2669"/>
                    <a:pt x="4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p:nvPr/>
          </p:nvSpPr>
          <p:spPr>
            <a:xfrm>
              <a:off x="4926507" y="3866090"/>
              <a:ext cx="27398" cy="29745"/>
            </a:xfrm>
            <a:custGeom>
              <a:rect b="b" l="l" r="r" t="t"/>
              <a:pathLst>
                <a:path extrusionOk="0" h="1052" w="969">
                  <a:moveTo>
                    <a:pt x="276" y="0"/>
                  </a:moveTo>
                  <a:cubicBezTo>
                    <a:pt x="235" y="0"/>
                    <a:pt x="198" y="11"/>
                    <a:pt x="168" y="34"/>
                  </a:cubicBezTo>
                  <a:cubicBezTo>
                    <a:pt x="1" y="134"/>
                    <a:pt x="34" y="434"/>
                    <a:pt x="201" y="701"/>
                  </a:cubicBezTo>
                  <a:cubicBezTo>
                    <a:pt x="367" y="922"/>
                    <a:pt x="578" y="1051"/>
                    <a:pt x="722" y="1051"/>
                  </a:cubicBezTo>
                  <a:cubicBezTo>
                    <a:pt x="752" y="1051"/>
                    <a:pt x="779" y="1046"/>
                    <a:pt x="802" y="1034"/>
                  </a:cubicBezTo>
                  <a:cubicBezTo>
                    <a:pt x="968" y="934"/>
                    <a:pt x="935" y="601"/>
                    <a:pt x="768" y="334"/>
                  </a:cubicBezTo>
                  <a:cubicBezTo>
                    <a:pt x="613" y="127"/>
                    <a:pt x="418" y="0"/>
                    <a:pt x="2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4"/>
            <p:cNvSpPr/>
            <p:nvPr/>
          </p:nvSpPr>
          <p:spPr>
            <a:xfrm>
              <a:off x="4953877" y="3906665"/>
              <a:ext cx="26437" cy="30085"/>
            </a:xfrm>
            <a:custGeom>
              <a:rect b="b" l="l" r="r" t="t"/>
              <a:pathLst>
                <a:path extrusionOk="0" h="1064" w="935">
                  <a:moveTo>
                    <a:pt x="257" y="0"/>
                  </a:moveTo>
                  <a:cubicBezTo>
                    <a:pt x="212" y="0"/>
                    <a:pt x="171" y="11"/>
                    <a:pt x="134" y="33"/>
                  </a:cubicBezTo>
                  <a:cubicBezTo>
                    <a:pt x="0" y="133"/>
                    <a:pt x="34" y="433"/>
                    <a:pt x="200" y="700"/>
                  </a:cubicBezTo>
                  <a:cubicBezTo>
                    <a:pt x="334" y="914"/>
                    <a:pt x="531" y="1063"/>
                    <a:pt x="690" y="1063"/>
                  </a:cubicBezTo>
                  <a:cubicBezTo>
                    <a:pt x="730" y="1063"/>
                    <a:pt x="768" y="1054"/>
                    <a:pt x="801" y="1034"/>
                  </a:cubicBezTo>
                  <a:cubicBezTo>
                    <a:pt x="934" y="934"/>
                    <a:pt x="934" y="633"/>
                    <a:pt x="734" y="367"/>
                  </a:cubicBezTo>
                  <a:cubicBezTo>
                    <a:pt x="604" y="133"/>
                    <a:pt x="414" y="0"/>
                    <a:pt x="2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4"/>
            <p:cNvSpPr/>
            <p:nvPr/>
          </p:nvSpPr>
          <p:spPr>
            <a:xfrm>
              <a:off x="4968976" y="3867985"/>
              <a:ext cx="26437" cy="29236"/>
            </a:xfrm>
            <a:custGeom>
              <a:rect b="b" l="l" r="r" t="t"/>
              <a:pathLst>
                <a:path extrusionOk="0" h="1034" w="935">
                  <a:moveTo>
                    <a:pt x="259" y="0"/>
                  </a:moveTo>
                  <a:cubicBezTo>
                    <a:pt x="214" y="0"/>
                    <a:pt x="171" y="11"/>
                    <a:pt x="133" y="33"/>
                  </a:cubicBezTo>
                  <a:cubicBezTo>
                    <a:pt x="0" y="133"/>
                    <a:pt x="0" y="434"/>
                    <a:pt x="200" y="700"/>
                  </a:cubicBezTo>
                  <a:cubicBezTo>
                    <a:pt x="329" y="907"/>
                    <a:pt x="519" y="1034"/>
                    <a:pt x="675" y="1034"/>
                  </a:cubicBezTo>
                  <a:cubicBezTo>
                    <a:pt x="720" y="1034"/>
                    <a:pt x="763" y="1023"/>
                    <a:pt x="801" y="1001"/>
                  </a:cubicBezTo>
                  <a:cubicBezTo>
                    <a:pt x="934" y="901"/>
                    <a:pt x="934" y="600"/>
                    <a:pt x="734" y="334"/>
                  </a:cubicBezTo>
                  <a:cubicBezTo>
                    <a:pt x="605" y="127"/>
                    <a:pt x="415" y="0"/>
                    <a:pt x="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4"/>
            <p:cNvSpPr/>
            <p:nvPr/>
          </p:nvSpPr>
          <p:spPr>
            <a:xfrm>
              <a:off x="4996318" y="3908531"/>
              <a:ext cx="26437" cy="30085"/>
            </a:xfrm>
            <a:custGeom>
              <a:rect b="b" l="l" r="r" t="t"/>
              <a:pathLst>
                <a:path extrusionOk="0" h="1064" w="935">
                  <a:moveTo>
                    <a:pt x="255" y="0"/>
                  </a:moveTo>
                  <a:cubicBezTo>
                    <a:pt x="212" y="0"/>
                    <a:pt x="171" y="11"/>
                    <a:pt x="134" y="34"/>
                  </a:cubicBezTo>
                  <a:cubicBezTo>
                    <a:pt x="0" y="134"/>
                    <a:pt x="34" y="434"/>
                    <a:pt x="201" y="701"/>
                  </a:cubicBezTo>
                  <a:cubicBezTo>
                    <a:pt x="334" y="914"/>
                    <a:pt x="531" y="1064"/>
                    <a:pt x="690" y="1064"/>
                  </a:cubicBezTo>
                  <a:cubicBezTo>
                    <a:pt x="730" y="1064"/>
                    <a:pt x="768" y="1054"/>
                    <a:pt x="801" y="1034"/>
                  </a:cubicBezTo>
                  <a:cubicBezTo>
                    <a:pt x="934" y="934"/>
                    <a:pt x="901" y="634"/>
                    <a:pt x="734" y="334"/>
                  </a:cubicBezTo>
                  <a:cubicBezTo>
                    <a:pt x="579" y="127"/>
                    <a:pt x="404" y="0"/>
                    <a:pt x="2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p:nvPr/>
          </p:nvSpPr>
          <p:spPr>
            <a:xfrm>
              <a:off x="4980286" y="3947296"/>
              <a:ext cx="27370" cy="30085"/>
            </a:xfrm>
            <a:custGeom>
              <a:rect b="b" l="l" r="r" t="t"/>
              <a:pathLst>
                <a:path extrusionOk="0" h="1064" w="968">
                  <a:moveTo>
                    <a:pt x="244" y="1"/>
                  </a:moveTo>
                  <a:cubicBezTo>
                    <a:pt x="204" y="1"/>
                    <a:pt x="167" y="10"/>
                    <a:pt x="134" y="30"/>
                  </a:cubicBezTo>
                  <a:cubicBezTo>
                    <a:pt x="0" y="130"/>
                    <a:pt x="34" y="431"/>
                    <a:pt x="200" y="697"/>
                  </a:cubicBezTo>
                  <a:cubicBezTo>
                    <a:pt x="330" y="931"/>
                    <a:pt x="521" y="1064"/>
                    <a:pt x="678" y="1064"/>
                  </a:cubicBezTo>
                  <a:cubicBezTo>
                    <a:pt x="722" y="1064"/>
                    <a:pt x="764" y="1053"/>
                    <a:pt x="801" y="1031"/>
                  </a:cubicBezTo>
                  <a:cubicBezTo>
                    <a:pt x="968" y="931"/>
                    <a:pt x="934" y="631"/>
                    <a:pt x="734" y="364"/>
                  </a:cubicBezTo>
                  <a:cubicBezTo>
                    <a:pt x="601" y="150"/>
                    <a:pt x="403" y="1"/>
                    <a:pt x="2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4"/>
            <p:cNvSpPr/>
            <p:nvPr/>
          </p:nvSpPr>
          <p:spPr>
            <a:xfrm>
              <a:off x="5248135" y="1603412"/>
              <a:ext cx="479176" cy="607432"/>
            </a:xfrm>
            <a:custGeom>
              <a:rect b="b" l="l" r="r" t="t"/>
              <a:pathLst>
                <a:path extrusionOk="0" h="21483" w="16947">
                  <a:moveTo>
                    <a:pt x="13477" y="0"/>
                  </a:moveTo>
                  <a:cubicBezTo>
                    <a:pt x="13477" y="0"/>
                    <a:pt x="12676" y="934"/>
                    <a:pt x="11442" y="2502"/>
                  </a:cubicBezTo>
                  <a:cubicBezTo>
                    <a:pt x="8607" y="6038"/>
                    <a:pt x="3570" y="12876"/>
                    <a:pt x="835" y="19347"/>
                  </a:cubicBezTo>
                  <a:cubicBezTo>
                    <a:pt x="534" y="20081"/>
                    <a:pt x="268" y="20782"/>
                    <a:pt x="1" y="21482"/>
                  </a:cubicBezTo>
                  <a:cubicBezTo>
                    <a:pt x="601" y="21082"/>
                    <a:pt x="1202" y="20615"/>
                    <a:pt x="1802" y="20115"/>
                  </a:cubicBezTo>
                  <a:cubicBezTo>
                    <a:pt x="7306" y="15678"/>
                    <a:pt x="12476" y="8940"/>
                    <a:pt x="15112" y="5237"/>
                  </a:cubicBezTo>
                  <a:cubicBezTo>
                    <a:pt x="16246" y="3636"/>
                    <a:pt x="16946" y="2602"/>
                    <a:pt x="16946" y="2602"/>
                  </a:cubicBezTo>
                  <a:lnTo>
                    <a:pt x="16012" y="234"/>
                  </a:lnTo>
                  <a:lnTo>
                    <a:pt x="134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p:nvPr/>
          </p:nvSpPr>
          <p:spPr>
            <a:xfrm>
              <a:off x="5261340" y="1706219"/>
              <a:ext cx="599882" cy="793227"/>
            </a:xfrm>
            <a:custGeom>
              <a:rect b="b" l="l" r="r" t="t"/>
              <a:pathLst>
                <a:path extrusionOk="0" h="28054" w="21216">
                  <a:moveTo>
                    <a:pt x="16412" y="0"/>
                  </a:moveTo>
                  <a:lnTo>
                    <a:pt x="11075" y="1935"/>
                  </a:lnTo>
                  <a:lnTo>
                    <a:pt x="14778" y="9140"/>
                  </a:lnTo>
                  <a:cubicBezTo>
                    <a:pt x="14778" y="9140"/>
                    <a:pt x="7673" y="21182"/>
                    <a:pt x="1" y="28054"/>
                  </a:cubicBezTo>
                  <a:lnTo>
                    <a:pt x="1" y="28054"/>
                  </a:lnTo>
                  <a:cubicBezTo>
                    <a:pt x="10808" y="24751"/>
                    <a:pt x="21216" y="10007"/>
                    <a:pt x="21216" y="10007"/>
                  </a:cubicBezTo>
                  <a:lnTo>
                    <a:pt x="164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p:nvPr/>
          </p:nvSpPr>
          <p:spPr>
            <a:xfrm>
              <a:off x="4508688" y="2138827"/>
              <a:ext cx="1196909" cy="701757"/>
            </a:xfrm>
            <a:custGeom>
              <a:rect b="b" l="l" r="r" t="t"/>
              <a:pathLst>
                <a:path extrusionOk="0" h="24819" w="42331">
                  <a:moveTo>
                    <a:pt x="15003" y="1"/>
                  </a:moveTo>
                  <a:cubicBezTo>
                    <a:pt x="8288" y="1"/>
                    <a:pt x="2639" y="1793"/>
                    <a:pt x="2102" y="3847"/>
                  </a:cubicBezTo>
                  <a:cubicBezTo>
                    <a:pt x="1" y="11820"/>
                    <a:pt x="6205" y="20759"/>
                    <a:pt x="17947" y="23862"/>
                  </a:cubicBezTo>
                  <a:cubicBezTo>
                    <a:pt x="20415" y="24514"/>
                    <a:pt x="22797" y="24818"/>
                    <a:pt x="25039" y="24818"/>
                  </a:cubicBezTo>
                  <a:cubicBezTo>
                    <a:pt x="33459" y="24818"/>
                    <a:pt x="39904" y="20525"/>
                    <a:pt x="41564" y="14255"/>
                  </a:cubicBezTo>
                  <a:cubicBezTo>
                    <a:pt x="42331" y="11286"/>
                    <a:pt x="33792" y="3680"/>
                    <a:pt x="23918" y="1112"/>
                  </a:cubicBezTo>
                  <a:cubicBezTo>
                    <a:pt x="20963" y="331"/>
                    <a:pt x="17885" y="1"/>
                    <a:pt x="15003"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4"/>
            <p:cNvSpPr/>
            <p:nvPr/>
          </p:nvSpPr>
          <p:spPr>
            <a:xfrm>
              <a:off x="4604907" y="2195207"/>
              <a:ext cx="1003565" cy="589223"/>
            </a:xfrm>
            <a:custGeom>
              <a:rect b="b" l="l" r="r" t="t"/>
              <a:pathLst>
                <a:path extrusionOk="0" h="20839" w="35493">
                  <a:moveTo>
                    <a:pt x="12620" y="1"/>
                  </a:moveTo>
                  <a:cubicBezTo>
                    <a:pt x="6952" y="1"/>
                    <a:pt x="2180" y="1521"/>
                    <a:pt x="1735" y="3254"/>
                  </a:cubicBezTo>
                  <a:cubicBezTo>
                    <a:pt x="0" y="9959"/>
                    <a:pt x="5171" y="17464"/>
                    <a:pt x="15011" y="20033"/>
                  </a:cubicBezTo>
                  <a:cubicBezTo>
                    <a:pt x="17080" y="20582"/>
                    <a:pt x="19079" y="20838"/>
                    <a:pt x="20962" y="20838"/>
                  </a:cubicBezTo>
                  <a:cubicBezTo>
                    <a:pt x="28006" y="20838"/>
                    <a:pt x="33430" y="17251"/>
                    <a:pt x="34825" y="11961"/>
                  </a:cubicBezTo>
                  <a:cubicBezTo>
                    <a:pt x="35492" y="9492"/>
                    <a:pt x="28354" y="3121"/>
                    <a:pt x="20048" y="919"/>
                  </a:cubicBezTo>
                  <a:cubicBezTo>
                    <a:pt x="17585" y="274"/>
                    <a:pt x="15022" y="1"/>
                    <a:pt x="12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p:nvPr/>
          </p:nvSpPr>
          <p:spPr>
            <a:xfrm>
              <a:off x="4717131" y="2261371"/>
              <a:ext cx="295248" cy="336529"/>
            </a:xfrm>
            <a:custGeom>
              <a:rect b="b" l="l" r="r" t="t"/>
              <a:pathLst>
                <a:path extrusionOk="0" h="11902" w="10442">
                  <a:moveTo>
                    <a:pt x="5866" y="1"/>
                  </a:moveTo>
                  <a:cubicBezTo>
                    <a:pt x="3729" y="1"/>
                    <a:pt x="1598" y="1966"/>
                    <a:pt x="835" y="4784"/>
                  </a:cubicBezTo>
                  <a:cubicBezTo>
                    <a:pt x="1" y="8019"/>
                    <a:pt x="1268" y="11155"/>
                    <a:pt x="3670" y="11789"/>
                  </a:cubicBezTo>
                  <a:cubicBezTo>
                    <a:pt x="3962" y="11865"/>
                    <a:pt x="4258" y="11901"/>
                    <a:pt x="4552" y="11901"/>
                  </a:cubicBezTo>
                  <a:cubicBezTo>
                    <a:pt x="6712" y="11901"/>
                    <a:pt x="8840" y="9932"/>
                    <a:pt x="9574" y="7085"/>
                  </a:cubicBezTo>
                  <a:cubicBezTo>
                    <a:pt x="10441" y="3883"/>
                    <a:pt x="9174" y="747"/>
                    <a:pt x="6739" y="114"/>
                  </a:cubicBezTo>
                  <a:cubicBezTo>
                    <a:pt x="6450" y="38"/>
                    <a:pt x="6158" y="1"/>
                    <a:pt x="58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p:nvPr/>
          </p:nvSpPr>
          <p:spPr>
            <a:xfrm>
              <a:off x="4572844" y="2230551"/>
              <a:ext cx="127351" cy="228349"/>
            </a:xfrm>
            <a:custGeom>
              <a:rect b="b" l="l" r="r" t="t"/>
              <a:pathLst>
                <a:path extrusionOk="0" h="8076" w="4504">
                  <a:moveTo>
                    <a:pt x="2068" y="403"/>
                  </a:moveTo>
                  <a:cubicBezTo>
                    <a:pt x="2435" y="403"/>
                    <a:pt x="2869" y="737"/>
                    <a:pt x="3202" y="1304"/>
                  </a:cubicBezTo>
                  <a:cubicBezTo>
                    <a:pt x="3669" y="2104"/>
                    <a:pt x="3903" y="2972"/>
                    <a:pt x="3970" y="3872"/>
                  </a:cubicBezTo>
                  <a:cubicBezTo>
                    <a:pt x="4070" y="4773"/>
                    <a:pt x="3970" y="5707"/>
                    <a:pt x="3703" y="6541"/>
                  </a:cubicBezTo>
                  <a:cubicBezTo>
                    <a:pt x="3436" y="7208"/>
                    <a:pt x="3036" y="7642"/>
                    <a:pt x="2669" y="7675"/>
                  </a:cubicBezTo>
                  <a:cubicBezTo>
                    <a:pt x="2650" y="7677"/>
                    <a:pt x="2632" y="7677"/>
                    <a:pt x="2613" y="7677"/>
                  </a:cubicBezTo>
                  <a:cubicBezTo>
                    <a:pt x="2226" y="7677"/>
                    <a:pt x="1785" y="7347"/>
                    <a:pt x="1434" y="6774"/>
                  </a:cubicBezTo>
                  <a:cubicBezTo>
                    <a:pt x="600" y="5140"/>
                    <a:pt x="400" y="3238"/>
                    <a:pt x="967" y="1504"/>
                  </a:cubicBezTo>
                  <a:cubicBezTo>
                    <a:pt x="1201" y="837"/>
                    <a:pt x="1568" y="436"/>
                    <a:pt x="2001" y="403"/>
                  </a:cubicBezTo>
                  <a:close/>
                  <a:moveTo>
                    <a:pt x="2039" y="1"/>
                  </a:moveTo>
                  <a:cubicBezTo>
                    <a:pt x="2015" y="1"/>
                    <a:pt x="1992" y="1"/>
                    <a:pt x="1968" y="3"/>
                  </a:cubicBezTo>
                  <a:cubicBezTo>
                    <a:pt x="1401" y="70"/>
                    <a:pt x="901" y="537"/>
                    <a:pt x="600" y="1370"/>
                  </a:cubicBezTo>
                  <a:cubicBezTo>
                    <a:pt x="0" y="3238"/>
                    <a:pt x="167" y="5240"/>
                    <a:pt x="1101" y="6974"/>
                  </a:cubicBezTo>
                  <a:cubicBezTo>
                    <a:pt x="1534" y="7675"/>
                    <a:pt x="2068" y="8075"/>
                    <a:pt x="2602" y="8075"/>
                  </a:cubicBezTo>
                  <a:lnTo>
                    <a:pt x="2702" y="8075"/>
                  </a:lnTo>
                  <a:cubicBezTo>
                    <a:pt x="3302" y="8009"/>
                    <a:pt x="3769" y="7542"/>
                    <a:pt x="4103" y="6708"/>
                  </a:cubicBezTo>
                  <a:cubicBezTo>
                    <a:pt x="4403" y="5774"/>
                    <a:pt x="4503" y="4806"/>
                    <a:pt x="4403" y="3839"/>
                  </a:cubicBezTo>
                  <a:cubicBezTo>
                    <a:pt x="4336" y="2872"/>
                    <a:pt x="4036" y="1938"/>
                    <a:pt x="3569" y="1104"/>
                  </a:cubicBezTo>
                  <a:cubicBezTo>
                    <a:pt x="3122" y="368"/>
                    <a:pt x="2582" y="1"/>
                    <a:pt x="20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4"/>
            <p:cNvSpPr/>
            <p:nvPr/>
          </p:nvSpPr>
          <p:spPr>
            <a:xfrm>
              <a:off x="5482988" y="2491020"/>
              <a:ext cx="175475" cy="199904"/>
            </a:xfrm>
            <a:custGeom>
              <a:rect b="b" l="l" r="r" t="t"/>
              <a:pathLst>
                <a:path extrusionOk="0" h="7070" w="6206">
                  <a:moveTo>
                    <a:pt x="4837" y="398"/>
                  </a:moveTo>
                  <a:cubicBezTo>
                    <a:pt x="5004" y="398"/>
                    <a:pt x="5171" y="431"/>
                    <a:pt x="5338" y="531"/>
                  </a:cubicBezTo>
                  <a:cubicBezTo>
                    <a:pt x="5671" y="765"/>
                    <a:pt x="5805" y="1332"/>
                    <a:pt x="5671" y="2032"/>
                  </a:cubicBezTo>
                  <a:cubicBezTo>
                    <a:pt x="5304" y="3800"/>
                    <a:pt x="4204" y="5368"/>
                    <a:pt x="2669" y="6369"/>
                  </a:cubicBezTo>
                  <a:cubicBezTo>
                    <a:pt x="2308" y="6570"/>
                    <a:pt x="1958" y="6674"/>
                    <a:pt x="1664" y="6674"/>
                  </a:cubicBezTo>
                  <a:cubicBezTo>
                    <a:pt x="1470" y="6674"/>
                    <a:pt x="1301" y="6628"/>
                    <a:pt x="1168" y="6535"/>
                  </a:cubicBezTo>
                  <a:cubicBezTo>
                    <a:pt x="434" y="6035"/>
                    <a:pt x="768" y="4234"/>
                    <a:pt x="1902" y="2599"/>
                  </a:cubicBezTo>
                  <a:cubicBezTo>
                    <a:pt x="2402" y="1832"/>
                    <a:pt x="3036" y="1198"/>
                    <a:pt x="3803" y="731"/>
                  </a:cubicBezTo>
                  <a:cubicBezTo>
                    <a:pt x="4137" y="531"/>
                    <a:pt x="4471" y="431"/>
                    <a:pt x="4837" y="398"/>
                  </a:cubicBezTo>
                  <a:close/>
                  <a:moveTo>
                    <a:pt x="4827" y="1"/>
                  </a:moveTo>
                  <a:cubicBezTo>
                    <a:pt x="4471" y="1"/>
                    <a:pt x="4058" y="118"/>
                    <a:pt x="3603" y="364"/>
                  </a:cubicBezTo>
                  <a:cubicBezTo>
                    <a:pt x="2803" y="865"/>
                    <a:pt x="2102" y="1565"/>
                    <a:pt x="1568" y="2366"/>
                  </a:cubicBezTo>
                  <a:cubicBezTo>
                    <a:pt x="268" y="4234"/>
                    <a:pt x="1" y="6202"/>
                    <a:pt x="935" y="6869"/>
                  </a:cubicBezTo>
                  <a:cubicBezTo>
                    <a:pt x="1135" y="7002"/>
                    <a:pt x="1402" y="7069"/>
                    <a:pt x="1669" y="7069"/>
                  </a:cubicBezTo>
                  <a:cubicBezTo>
                    <a:pt x="2102" y="7069"/>
                    <a:pt x="2502" y="6936"/>
                    <a:pt x="2869" y="6702"/>
                  </a:cubicBezTo>
                  <a:cubicBezTo>
                    <a:pt x="4537" y="5668"/>
                    <a:pt x="5671" y="4000"/>
                    <a:pt x="6072" y="2099"/>
                  </a:cubicBezTo>
                  <a:cubicBezTo>
                    <a:pt x="6205" y="1198"/>
                    <a:pt x="6038" y="531"/>
                    <a:pt x="5538" y="198"/>
                  </a:cubicBezTo>
                  <a:cubicBezTo>
                    <a:pt x="5336" y="68"/>
                    <a:pt x="5098" y="1"/>
                    <a:pt x="48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4"/>
            <p:cNvSpPr/>
            <p:nvPr/>
          </p:nvSpPr>
          <p:spPr>
            <a:xfrm>
              <a:off x="4797319" y="2331097"/>
              <a:ext cx="184890" cy="209998"/>
            </a:xfrm>
            <a:custGeom>
              <a:rect b="b" l="l" r="r" t="t"/>
              <a:pathLst>
                <a:path extrusionOk="0" h="7427" w="6539">
                  <a:moveTo>
                    <a:pt x="3624" y="1"/>
                  </a:moveTo>
                  <a:cubicBezTo>
                    <a:pt x="2302" y="1"/>
                    <a:pt x="999" y="1239"/>
                    <a:pt x="534" y="2985"/>
                  </a:cubicBezTo>
                  <a:cubicBezTo>
                    <a:pt x="0" y="5020"/>
                    <a:pt x="801" y="6954"/>
                    <a:pt x="2302" y="7355"/>
                  </a:cubicBezTo>
                  <a:cubicBezTo>
                    <a:pt x="2485" y="7403"/>
                    <a:pt x="2670" y="7427"/>
                    <a:pt x="2854" y="7427"/>
                  </a:cubicBezTo>
                  <a:cubicBezTo>
                    <a:pt x="4185" y="7427"/>
                    <a:pt x="5502" y="6206"/>
                    <a:pt x="5971" y="4419"/>
                  </a:cubicBezTo>
                  <a:cubicBezTo>
                    <a:pt x="6538" y="2418"/>
                    <a:pt x="5704" y="483"/>
                    <a:pt x="4203" y="83"/>
                  </a:cubicBezTo>
                  <a:cubicBezTo>
                    <a:pt x="4011" y="27"/>
                    <a:pt x="3817" y="1"/>
                    <a:pt x="36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4"/>
            <p:cNvSpPr/>
            <p:nvPr/>
          </p:nvSpPr>
          <p:spPr>
            <a:xfrm>
              <a:off x="5188730" y="2385583"/>
              <a:ext cx="295248" cy="336812"/>
            </a:xfrm>
            <a:custGeom>
              <a:rect b="b" l="l" r="r" t="t"/>
              <a:pathLst>
                <a:path extrusionOk="0" h="11912" w="10442">
                  <a:moveTo>
                    <a:pt x="5862" y="0"/>
                  </a:moveTo>
                  <a:cubicBezTo>
                    <a:pt x="3731" y="0"/>
                    <a:pt x="1597" y="1963"/>
                    <a:pt x="868" y="4794"/>
                  </a:cubicBezTo>
                  <a:cubicBezTo>
                    <a:pt x="0" y="8030"/>
                    <a:pt x="1268" y="11165"/>
                    <a:pt x="3703" y="11799"/>
                  </a:cubicBezTo>
                  <a:cubicBezTo>
                    <a:pt x="3991" y="11875"/>
                    <a:pt x="4283" y="11912"/>
                    <a:pt x="4576" y="11912"/>
                  </a:cubicBezTo>
                  <a:cubicBezTo>
                    <a:pt x="6719" y="11912"/>
                    <a:pt x="8873" y="9943"/>
                    <a:pt x="9607" y="7096"/>
                  </a:cubicBezTo>
                  <a:cubicBezTo>
                    <a:pt x="10441" y="3860"/>
                    <a:pt x="9173" y="758"/>
                    <a:pt x="6772" y="124"/>
                  </a:cubicBezTo>
                  <a:cubicBezTo>
                    <a:pt x="6471" y="40"/>
                    <a:pt x="6167" y="0"/>
                    <a:pt x="5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4"/>
            <p:cNvSpPr/>
            <p:nvPr/>
          </p:nvSpPr>
          <p:spPr>
            <a:xfrm>
              <a:off x="5219860" y="2442670"/>
              <a:ext cx="183929" cy="209687"/>
            </a:xfrm>
            <a:custGeom>
              <a:rect b="b" l="l" r="r" t="t"/>
              <a:pathLst>
                <a:path extrusionOk="0" h="7416" w="6505">
                  <a:moveTo>
                    <a:pt x="3648" y="1"/>
                  </a:moveTo>
                  <a:cubicBezTo>
                    <a:pt x="2312" y="1"/>
                    <a:pt x="973" y="1218"/>
                    <a:pt x="534" y="2975"/>
                  </a:cubicBezTo>
                  <a:cubicBezTo>
                    <a:pt x="0" y="4976"/>
                    <a:pt x="767" y="6945"/>
                    <a:pt x="2302" y="7345"/>
                  </a:cubicBezTo>
                  <a:cubicBezTo>
                    <a:pt x="2481" y="7393"/>
                    <a:pt x="2663" y="7416"/>
                    <a:pt x="2845" y="7416"/>
                  </a:cubicBezTo>
                  <a:cubicBezTo>
                    <a:pt x="4179" y="7416"/>
                    <a:pt x="5501" y="6171"/>
                    <a:pt x="5971" y="4409"/>
                  </a:cubicBezTo>
                  <a:cubicBezTo>
                    <a:pt x="6505" y="2408"/>
                    <a:pt x="5704" y="473"/>
                    <a:pt x="4203" y="73"/>
                  </a:cubicBezTo>
                  <a:cubicBezTo>
                    <a:pt x="4020" y="24"/>
                    <a:pt x="3834" y="1"/>
                    <a:pt x="36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4"/>
            <p:cNvSpPr/>
            <p:nvPr/>
          </p:nvSpPr>
          <p:spPr>
            <a:xfrm>
              <a:off x="4965187" y="1552488"/>
              <a:ext cx="630080" cy="720588"/>
            </a:xfrm>
            <a:custGeom>
              <a:rect b="b" l="l" r="r" t="t"/>
              <a:pathLst>
                <a:path extrusionOk="0" h="25485" w="22284">
                  <a:moveTo>
                    <a:pt x="11309" y="0"/>
                  </a:moveTo>
                  <a:cubicBezTo>
                    <a:pt x="11309" y="0"/>
                    <a:pt x="101" y="14177"/>
                    <a:pt x="1" y="25485"/>
                  </a:cubicBezTo>
                  <a:cubicBezTo>
                    <a:pt x="4404" y="16145"/>
                    <a:pt x="13944" y="5971"/>
                    <a:pt x="13944" y="5971"/>
                  </a:cubicBezTo>
                  <a:lnTo>
                    <a:pt x="21883" y="7439"/>
                  </a:lnTo>
                  <a:lnTo>
                    <a:pt x="22283" y="1768"/>
                  </a:lnTo>
                  <a:lnTo>
                    <a:pt x="113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4"/>
            <p:cNvSpPr/>
            <p:nvPr/>
          </p:nvSpPr>
          <p:spPr>
            <a:xfrm>
              <a:off x="5507502" y="1379728"/>
              <a:ext cx="501796" cy="457263"/>
            </a:xfrm>
            <a:custGeom>
              <a:rect b="b" l="l" r="r" t="t"/>
              <a:pathLst>
                <a:path extrusionOk="0" h="16172" w="17747">
                  <a:moveTo>
                    <a:pt x="11439" y="0"/>
                  </a:moveTo>
                  <a:cubicBezTo>
                    <a:pt x="10829" y="0"/>
                    <a:pt x="10212" y="211"/>
                    <a:pt x="9708" y="639"/>
                  </a:cubicBezTo>
                  <a:lnTo>
                    <a:pt x="2403" y="7011"/>
                  </a:lnTo>
                  <a:cubicBezTo>
                    <a:pt x="234" y="8912"/>
                    <a:pt x="1" y="12214"/>
                    <a:pt x="1902" y="14383"/>
                  </a:cubicBezTo>
                  <a:cubicBezTo>
                    <a:pt x="2920" y="15564"/>
                    <a:pt x="4364" y="16171"/>
                    <a:pt x="5819" y="16171"/>
                  </a:cubicBezTo>
                  <a:cubicBezTo>
                    <a:pt x="7033" y="16171"/>
                    <a:pt x="8254" y="15748"/>
                    <a:pt x="9241" y="14883"/>
                  </a:cubicBezTo>
                  <a:lnTo>
                    <a:pt x="16579" y="8512"/>
                  </a:lnTo>
                  <a:cubicBezTo>
                    <a:pt x="17647" y="7544"/>
                    <a:pt x="17747" y="5943"/>
                    <a:pt x="16846" y="4842"/>
                  </a:cubicBezTo>
                  <a:lnTo>
                    <a:pt x="13377" y="873"/>
                  </a:lnTo>
                  <a:cubicBezTo>
                    <a:pt x="12871" y="295"/>
                    <a:pt x="12160" y="0"/>
                    <a:pt x="114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4"/>
            <p:cNvSpPr/>
            <p:nvPr/>
          </p:nvSpPr>
          <p:spPr>
            <a:xfrm>
              <a:off x="5711252" y="1316562"/>
              <a:ext cx="369752" cy="343372"/>
            </a:xfrm>
            <a:custGeom>
              <a:rect b="b" l="l" r="r" t="t"/>
              <a:pathLst>
                <a:path extrusionOk="0" h="12144" w="13077">
                  <a:moveTo>
                    <a:pt x="7346" y="1"/>
                  </a:moveTo>
                  <a:cubicBezTo>
                    <a:pt x="6867" y="1"/>
                    <a:pt x="6387" y="169"/>
                    <a:pt x="6004" y="505"/>
                  </a:cubicBezTo>
                  <a:lnTo>
                    <a:pt x="1868" y="4108"/>
                  </a:lnTo>
                  <a:cubicBezTo>
                    <a:pt x="167" y="5575"/>
                    <a:pt x="0" y="8144"/>
                    <a:pt x="1468" y="9845"/>
                  </a:cubicBezTo>
                  <a:lnTo>
                    <a:pt x="2268" y="10746"/>
                  </a:lnTo>
                  <a:cubicBezTo>
                    <a:pt x="3068" y="11672"/>
                    <a:pt x="4194" y="12144"/>
                    <a:pt x="5328" y="12144"/>
                  </a:cubicBezTo>
                  <a:cubicBezTo>
                    <a:pt x="6277" y="12144"/>
                    <a:pt x="7231" y="11814"/>
                    <a:pt x="8006" y="11146"/>
                  </a:cubicBezTo>
                  <a:lnTo>
                    <a:pt x="12142" y="7510"/>
                  </a:lnTo>
                  <a:cubicBezTo>
                    <a:pt x="12976" y="6776"/>
                    <a:pt x="13076" y="5509"/>
                    <a:pt x="12342" y="4675"/>
                  </a:cubicBezTo>
                  <a:lnTo>
                    <a:pt x="8873" y="705"/>
                  </a:lnTo>
                  <a:cubicBezTo>
                    <a:pt x="8476" y="235"/>
                    <a:pt x="7912" y="1"/>
                    <a:pt x="7346" y="1"/>
                  </a:cubicBezTo>
                  <a:close/>
                </a:path>
              </a:pathLst>
            </a:custGeom>
            <a:solidFill>
              <a:srgbClr val="58DD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4"/>
            <p:cNvSpPr/>
            <p:nvPr/>
          </p:nvSpPr>
          <p:spPr>
            <a:xfrm>
              <a:off x="5726322" y="982182"/>
              <a:ext cx="903584" cy="688864"/>
            </a:xfrm>
            <a:custGeom>
              <a:rect b="b" l="l" r="r" t="t"/>
              <a:pathLst>
                <a:path extrusionOk="0" h="24363" w="31957">
                  <a:moveTo>
                    <a:pt x="23130" y="1"/>
                  </a:moveTo>
                  <a:cubicBezTo>
                    <a:pt x="22500" y="1"/>
                    <a:pt x="21859" y="136"/>
                    <a:pt x="21249" y="423"/>
                  </a:cubicBezTo>
                  <a:lnTo>
                    <a:pt x="6339" y="7461"/>
                  </a:lnTo>
                  <a:cubicBezTo>
                    <a:pt x="1902" y="9596"/>
                    <a:pt x="1" y="14866"/>
                    <a:pt x="2102" y="19303"/>
                  </a:cubicBezTo>
                  <a:cubicBezTo>
                    <a:pt x="3622" y="22487"/>
                    <a:pt x="6816" y="24363"/>
                    <a:pt x="10146" y="24363"/>
                  </a:cubicBezTo>
                  <a:cubicBezTo>
                    <a:pt x="11421" y="24363"/>
                    <a:pt x="12716" y="24088"/>
                    <a:pt x="13944" y="23506"/>
                  </a:cubicBezTo>
                  <a:lnTo>
                    <a:pt x="28855" y="16434"/>
                  </a:lnTo>
                  <a:cubicBezTo>
                    <a:pt x="31056" y="15400"/>
                    <a:pt x="31957" y="12765"/>
                    <a:pt x="30956" y="10563"/>
                  </a:cubicBezTo>
                  <a:lnTo>
                    <a:pt x="27120" y="2491"/>
                  </a:lnTo>
                  <a:cubicBezTo>
                    <a:pt x="26348" y="923"/>
                    <a:pt x="24775" y="1"/>
                    <a:pt x="23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4"/>
            <p:cNvSpPr/>
            <p:nvPr/>
          </p:nvSpPr>
          <p:spPr>
            <a:xfrm>
              <a:off x="6154519" y="760308"/>
              <a:ext cx="801738" cy="728251"/>
            </a:xfrm>
            <a:custGeom>
              <a:rect b="b" l="l" r="r" t="t"/>
              <a:pathLst>
                <a:path extrusionOk="0" h="25756" w="28355">
                  <a:moveTo>
                    <a:pt x="14179" y="1"/>
                  </a:moveTo>
                  <a:cubicBezTo>
                    <a:pt x="8379" y="1"/>
                    <a:pt x="3120" y="3949"/>
                    <a:pt x="1669" y="9837"/>
                  </a:cubicBezTo>
                  <a:cubicBezTo>
                    <a:pt x="1" y="16742"/>
                    <a:pt x="4237" y="23714"/>
                    <a:pt x="11142" y="25382"/>
                  </a:cubicBezTo>
                  <a:cubicBezTo>
                    <a:pt x="12169" y="25635"/>
                    <a:pt x="13196" y="25756"/>
                    <a:pt x="14208" y="25756"/>
                  </a:cubicBezTo>
                  <a:cubicBezTo>
                    <a:pt x="20002" y="25756"/>
                    <a:pt x="25267" y="21787"/>
                    <a:pt x="26687" y="15908"/>
                  </a:cubicBezTo>
                  <a:cubicBezTo>
                    <a:pt x="28355" y="9003"/>
                    <a:pt x="24118" y="2065"/>
                    <a:pt x="17213" y="364"/>
                  </a:cubicBezTo>
                  <a:cubicBezTo>
                    <a:pt x="16197" y="118"/>
                    <a:pt x="15180" y="1"/>
                    <a:pt x="14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4"/>
            <p:cNvSpPr/>
            <p:nvPr/>
          </p:nvSpPr>
          <p:spPr>
            <a:xfrm>
              <a:off x="6444083" y="847677"/>
              <a:ext cx="465972" cy="583398"/>
            </a:xfrm>
            <a:custGeom>
              <a:rect b="b" l="l" r="r" t="t"/>
              <a:pathLst>
                <a:path extrusionOk="0" h="20633" w="16480">
                  <a:moveTo>
                    <a:pt x="8441" y="0"/>
                  </a:moveTo>
                  <a:cubicBezTo>
                    <a:pt x="4181" y="0"/>
                    <a:pt x="560" y="4356"/>
                    <a:pt x="267" y="9916"/>
                  </a:cubicBezTo>
                  <a:cubicBezTo>
                    <a:pt x="1" y="15620"/>
                    <a:pt x="3303" y="20424"/>
                    <a:pt x="7706" y="20624"/>
                  </a:cubicBezTo>
                  <a:cubicBezTo>
                    <a:pt x="7816" y="20630"/>
                    <a:pt x="7926" y="20633"/>
                    <a:pt x="8036" y="20633"/>
                  </a:cubicBezTo>
                  <a:cubicBezTo>
                    <a:pt x="12266" y="20633"/>
                    <a:pt x="15886" y="16278"/>
                    <a:pt x="16179" y="10750"/>
                  </a:cubicBezTo>
                  <a:cubicBezTo>
                    <a:pt x="16479" y="5046"/>
                    <a:pt x="13143" y="243"/>
                    <a:pt x="8774" y="9"/>
                  </a:cubicBezTo>
                  <a:cubicBezTo>
                    <a:pt x="8662" y="3"/>
                    <a:pt x="8552" y="0"/>
                    <a:pt x="84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4"/>
            <p:cNvSpPr/>
            <p:nvPr/>
          </p:nvSpPr>
          <p:spPr>
            <a:xfrm>
              <a:off x="6191305" y="1010909"/>
              <a:ext cx="409365" cy="420873"/>
            </a:xfrm>
            <a:custGeom>
              <a:rect b="b" l="l" r="r" t="t"/>
              <a:pathLst>
                <a:path extrusionOk="0" h="14885" w="14478">
                  <a:moveTo>
                    <a:pt x="5273" y="304"/>
                  </a:moveTo>
                  <a:cubicBezTo>
                    <a:pt x="5328" y="304"/>
                    <a:pt x="5383" y="305"/>
                    <a:pt x="5438" y="307"/>
                  </a:cubicBezTo>
                  <a:cubicBezTo>
                    <a:pt x="7740" y="307"/>
                    <a:pt x="10308" y="1908"/>
                    <a:pt x="11943" y="4577"/>
                  </a:cubicBezTo>
                  <a:cubicBezTo>
                    <a:pt x="14144" y="8213"/>
                    <a:pt x="13811" y="12416"/>
                    <a:pt x="11242" y="13984"/>
                  </a:cubicBezTo>
                  <a:cubicBezTo>
                    <a:pt x="10572" y="14390"/>
                    <a:pt x="9817" y="14590"/>
                    <a:pt x="9013" y="14590"/>
                  </a:cubicBezTo>
                  <a:cubicBezTo>
                    <a:pt x="8297" y="14590"/>
                    <a:pt x="7542" y="14431"/>
                    <a:pt x="6772" y="14117"/>
                  </a:cubicBezTo>
                  <a:cubicBezTo>
                    <a:pt x="5004" y="13316"/>
                    <a:pt x="3537" y="11982"/>
                    <a:pt x="2536" y="10314"/>
                  </a:cubicBezTo>
                  <a:cubicBezTo>
                    <a:pt x="334" y="6678"/>
                    <a:pt x="668" y="2475"/>
                    <a:pt x="3237" y="874"/>
                  </a:cubicBezTo>
                  <a:cubicBezTo>
                    <a:pt x="3856" y="503"/>
                    <a:pt x="4561" y="304"/>
                    <a:pt x="5273" y="304"/>
                  </a:cubicBezTo>
                  <a:close/>
                  <a:moveTo>
                    <a:pt x="5458" y="0"/>
                  </a:moveTo>
                  <a:cubicBezTo>
                    <a:pt x="4620" y="0"/>
                    <a:pt x="3816" y="206"/>
                    <a:pt x="3103" y="641"/>
                  </a:cubicBezTo>
                  <a:cubicBezTo>
                    <a:pt x="368" y="2309"/>
                    <a:pt x="1" y="6712"/>
                    <a:pt x="2303" y="10448"/>
                  </a:cubicBezTo>
                  <a:cubicBezTo>
                    <a:pt x="3303" y="12182"/>
                    <a:pt x="4838" y="13550"/>
                    <a:pt x="6672" y="14384"/>
                  </a:cubicBezTo>
                  <a:cubicBezTo>
                    <a:pt x="7406" y="14717"/>
                    <a:pt x="8207" y="14884"/>
                    <a:pt x="9041" y="14884"/>
                  </a:cubicBezTo>
                  <a:cubicBezTo>
                    <a:pt x="9841" y="14884"/>
                    <a:pt x="10675" y="14684"/>
                    <a:pt x="11376" y="14250"/>
                  </a:cubicBezTo>
                  <a:cubicBezTo>
                    <a:pt x="14111" y="12583"/>
                    <a:pt x="14478" y="8179"/>
                    <a:pt x="12176" y="4443"/>
                  </a:cubicBezTo>
                  <a:cubicBezTo>
                    <a:pt x="10499" y="1657"/>
                    <a:pt x="7837" y="0"/>
                    <a:pt x="54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p:nvPr/>
          </p:nvSpPr>
          <p:spPr>
            <a:xfrm>
              <a:off x="6291285" y="1052190"/>
              <a:ext cx="8511" cy="7974"/>
            </a:xfrm>
            <a:custGeom>
              <a:rect b="b" l="l" r="r" t="t"/>
              <a:pathLst>
                <a:path extrusionOk="0" h="282" w="301">
                  <a:moveTo>
                    <a:pt x="149" y="1"/>
                  </a:moveTo>
                  <a:cubicBezTo>
                    <a:pt x="112" y="1"/>
                    <a:pt x="81" y="24"/>
                    <a:pt x="34" y="48"/>
                  </a:cubicBezTo>
                  <a:cubicBezTo>
                    <a:pt x="1" y="115"/>
                    <a:pt x="1" y="181"/>
                    <a:pt x="34" y="248"/>
                  </a:cubicBezTo>
                  <a:cubicBezTo>
                    <a:pt x="67" y="282"/>
                    <a:pt x="101" y="282"/>
                    <a:pt x="134" y="282"/>
                  </a:cubicBezTo>
                  <a:lnTo>
                    <a:pt x="201" y="282"/>
                  </a:lnTo>
                  <a:cubicBezTo>
                    <a:pt x="234" y="282"/>
                    <a:pt x="234" y="248"/>
                    <a:pt x="268" y="248"/>
                  </a:cubicBezTo>
                  <a:cubicBezTo>
                    <a:pt x="301" y="181"/>
                    <a:pt x="301" y="115"/>
                    <a:pt x="268" y="48"/>
                  </a:cubicBezTo>
                  <a:cubicBezTo>
                    <a:pt x="234" y="15"/>
                    <a:pt x="234" y="15"/>
                    <a:pt x="201" y="15"/>
                  </a:cubicBezTo>
                  <a:cubicBezTo>
                    <a:pt x="181" y="5"/>
                    <a:pt x="165" y="1"/>
                    <a:pt x="1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p:nvPr/>
          </p:nvSpPr>
          <p:spPr>
            <a:xfrm>
              <a:off x="6313933" y="1038449"/>
              <a:ext cx="182996" cy="98114"/>
            </a:xfrm>
            <a:custGeom>
              <a:rect b="b" l="l" r="r" t="t"/>
              <a:pathLst>
                <a:path extrusionOk="0" h="3470" w="6472">
                  <a:moveTo>
                    <a:pt x="1068" y="0"/>
                  </a:moveTo>
                  <a:cubicBezTo>
                    <a:pt x="1001" y="0"/>
                    <a:pt x="934" y="67"/>
                    <a:pt x="934" y="134"/>
                  </a:cubicBezTo>
                  <a:lnTo>
                    <a:pt x="934" y="167"/>
                  </a:lnTo>
                  <a:cubicBezTo>
                    <a:pt x="934" y="234"/>
                    <a:pt x="1001" y="267"/>
                    <a:pt x="1068" y="301"/>
                  </a:cubicBezTo>
                  <a:cubicBezTo>
                    <a:pt x="1134" y="301"/>
                    <a:pt x="1201" y="234"/>
                    <a:pt x="1201" y="134"/>
                  </a:cubicBezTo>
                  <a:cubicBezTo>
                    <a:pt x="1201" y="67"/>
                    <a:pt x="1134" y="0"/>
                    <a:pt x="1068" y="0"/>
                  </a:cubicBezTo>
                  <a:close/>
                  <a:moveTo>
                    <a:pt x="1950" y="92"/>
                  </a:moveTo>
                  <a:cubicBezTo>
                    <a:pt x="1879" y="92"/>
                    <a:pt x="1835" y="146"/>
                    <a:pt x="1835" y="200"/>
                  </a:cubicBezTo>
                  <a:cubicBezTo>
                    <a:pt x="1802" y="267"/>
                    <a:pt x="1868" y="367"/>
                    <a:pt x="1935" y="367"/>
                  </a:cubicBezTo>
                  <a:lnTo>
                    <a:pt x="1968" y="367"/>
                  </a:lnTo>
                  <a:cubicBezTo>
                    <a:pt x="2035" y="367"/>
                    <a:pt x="2102" y="334"/>
                    <a:pt x="2102" y="267"/>
                  </a:cubicBezTo>
                  <a:cubicBezTo>
                    <a:pt x="2102" y="200"/>
                    <a:pt x="2068" y="100"/>
                    <a:pt x="2002" y="100"/>
                  </a:cubicBezTo>
                  <a:cubicBezTo>
                    <a:pt x="1983" y="94"/>
                    <a:pt x="1966" y="92"/>
                    <a:pt x="1950" y="92"/>
                  </a:cubicBezTo>
                  <a:close/>
                  <a:moveTo>
                    <a:pt x="188" y="121"/>
                  </a:moveTo>
                  <a:cubicBezTo>
                    <a:pt x="169" y="121"/>
                    <a:pt x="150" y="125"/>
                    <a:pt x="134" y="134"/>
                  </a:cubicBezTo>
                  <a:cubicBezTo>
                    <a:pt x="67" y="134"/>
                    <a:pt x="0" y="234"/>
                    <a:pt x="34" y="301"/>
                  </a:cubicBezTo>
                  <a:cubicBezTo>
                    <a:pt x="67" y="367"/>
                    <a:pt x="100" y="401"/>
                    <a:pt x="167" y="401"/>
                  </a:cubicBezTo>
                  <a:lnTo>
                    <a:pt x="200" y="401"/>
                  </a:lnTo>
                  <a:cubicBezTo>
                    <a:pt x="267" y="367"/>
                    <a:pt x="334" y="301"/>
                    <a:pt x="301" y="234"/>
                  </a:cubicBezTo>
                  <a:cubicBezTo>
                    <a:pt x="301" y="159"/>
                    <a:pt x="244" y="121"/>
                    <a:pt x="188" y="121"/>
                  </a:cubicBezTo>
                  <a:close/>
                  <a:moveTo>
                    <a:pt x="2816" y="354"/>
                  </a:moveTo>
                  <a:cubicBezTo>
                    <a:pt x="2769" y="354"/>
                    <a:pt x="2727" y="385"/>
                    <a:pt x="2702" y="434"/>
                  </a:cubicBezTo>
                  <a:cubicBezTo>
                    <a:pt x="2669" y="501"/>
                    <a:pt x="2702" y="601"/>
                    <a:pt x="2769" y="634"/>
                  </a:cubicBezTo>
                  <a:lnTo>
                    <a:pt x="2836" y="634"/>
                  </a:lnTo>
                  <a:cubicBezTo>
                    <a:pt x="2902" y="634"/>
                    <a:pt x="2936" y="601"/>
                    <a:pt x="2969" y="567"/>
                  </a:cubicBezTo>
                  <a:cubicBezTo>
                    <a:pt x="3002" y="467"/>
                    <a:pt x="2969" y="401"/>
                    <a:pt x="2869" y="367"/>
                  </a:cubicBezTo>
                  <a:cubicBezTo>
                    <a:pt x="2851" y="358"/>
                    <a:pt x="2833" y="354"/>
                    <a:pt x="2816" y="354"/>
                  </a:cubicBezTo>
                  <a:close/>
                  <a:moveTo>
                    <a:pt x="3631" y="748"/>
                  </a:moveTo>
                  <a:cubicBezTo>
                    <a:pt x="3592" y="748"/>
                    <a:pt x="3557" y="771"/>
                    <a:pt x="3536" y="834"/>
                  </a:cubicBezTo>
                  <a:cubicBezTo>
                    <a:pt x="3469" y="901"/>
                    <a:pt x="3503" y="968"/>
                    <a:pt x="3570" y="1001"/>
                  </a:cubicBezTo>
                  <a:lnTo>
                    <a:pt x="3570" y="1034"/>
                  </a:lnTo>
                  <a:lnTo>
                    <a:pt x="3636" y="1034"/>
                  </a:lnTo>
                  <a:cubicBezTo>
                    <a:pt x="3703" y="1034"/>
                    <a:pt x="3736" y="1001"/>
                    <a:pt x="3770" y="968"/>
                  </a:cubicBezTo>
                  <a:cubicBezTo>
                    <a:pt x="3803" y="901"/>
                    <a:pt x="3770" y="801"/>
                    <a:pt x="3703" y="768"/>
                  </a:cubicBezTo>
                  <a:cubicBezTo>
                    <a:pt x="3679" y="755"/>
                    <a:pt x="3654" y="748"/>
                    <a:pt x="3631" y="748"/>
                  </a:cubicBezTo>
                  <a:close/>
                  <a:moveTo>
                    <a:pt x="4411" y="1246"/>
                  </a:moveTo>
                  <a:cubicBezTo>
                    <a:pt x="4365" y="1246"/>
                    <a:pt x="4323" y="1262"/>
                    <a:pt x="4303" y="1301"/>
                  </a:cubicBezTo>
                  <a:cubicBezTo>
                    <a:pt x="4237" y="1368"/>
                    <a:pt x="4270" y="1435"/>
                    <a:pt x="4303" y="1501"/>
                  </a:cubicBezTo>
                  <a:lnTo>
                    <a:pt x="4337" y="1501"/>
                  </a:lnTo>
                  <a:cubicBezTo>
                    <a:pt x="4337" y="1535"/>
                    <a:pt x="4370" y="1535"/>
                    <a:pt x="4403" y="1535"/>
                  </a:cubicBezTo>
                  <a:cubicBezTo>
                    <a:pt x="4437" y="1535"/>
                    <a:pt x="4504" y="1501"/>
                    <a:pt x="4504" y="1468"/>
                  </a:cubicBezTo>
                  <a:cubicBezTo>
                    <a:pt x="4570" y="1401"/>
                    <a:pt x="4537" y="1301"/>
                    <a:pt x="4504" y="1268"/>
                  </a:cubicBezTo>
                  <a:cubicBezTo>
                    <a:pt x="4476" y="1254"/>
                    <a:pt x="4443" y="1246"/>
                    <a:pt x="4411" y="1246"/>
                  </a:cubicBezTo>
                  <a:close/>
                  <a:moveTo>
                    <a:pt x="5104" y="1818"/>
                  </a:moveTo>
                  <a:cubicBezTo>
                    <a:pt x="5071" y="1818"/>
                    <a:pt x="5037" y="1835"/>
                    <a:pt x="5004" y="1868"/>
                  </a:cubicBezTo>
                  <a:cubicBezTo>
                    <a:pt x="4937" y="1935"/>
                    <a:pt x="4937" y="2002"/>
                    <a:pt x="5004" y="2068"/>
                  </a:cubicBezTo>
                  <a:cubicBezTo>
                    <a:pt x="5037" y="2102"/>
                    <a:pt x="5071" y="2102"/>
                    <a:pt x="5104" y="2102"/>
                  </a:cubicBezTo>
                  <a:cubicBezTo>
                    <a:pt x="5137" y="2102"/>
                    <a:pt x="5171" y="2102"/>
                    <a:pt x="5204" y="2068"/>
                  </a:cubicBezTo>
                  <a:cubicBezTo>
                    <a:pt x="5271" y="2002"/>
                    <a:pt x="5271" y="1935"/>
                    <a:pt x="5204" y="1868"/>
                  </a:cubicBezTo>
                  <a:cubicBezTo>
                    <a:pt x="5171" y="1835"/>
                    <a:pt x="5137" y="1818"/>
                    <a:pt x="5104" y="1818"/>
                  </a:cubicBezTo>
                  <a:close/>
                  <a:moveTo>
                    <a:pt x="5738" y="2485"/>
                  </a:moveTo>
                  <a:cubicBezTo>
                    <a:pt x="5704" y="2485"/>
                    <a:pt x="5671" y="2502"/>
                    <a:pt x="5638" y="2535"/>
                  </a:cubicBezTo>
                  <a:cubicBezTo>
                    <a:pt x="5571" y="2569"/>
                    <a:pt x="5571" y="2669"/>
                    <a:pt x="5638" y="2736"/>
                  </a:cubicBezTo>
                  <a:cubicBezTo>
                    <a:pt x="5671" y="2736"/>
                    <a:pt x="5704" y="2769"/>
                    <a:pt x="5738" y="2769"/>
                  </a:cubicBezTo>
                  <a:cubicBezTo>
                    <a:pt x="5771" y="2769"/>
                    <a:pt x="5804" y="2736"/>
                    <a:pt x="5838" y="2736"/>
                  </a:cubicBezTo>
                  <a:cubicBezTo>
                    <a:pt x="5905" y="2669"/>
                    <a:pt x="5905" y="2569"/>
                    <a:pt x="5838" y="2535"/>
                  </a:cubicBezTo>
                  <a:cubicBezTo>
                    <a:pt x="5804" y="2502"/>
                    <a:pt x="5771" y="2485"/>
                    <a:pt x="5738" y="2485"/>
                  </a:cubicBezTo>
                  <a:close/>
                  <a:moveTo>
                    <a:pt x="6321" y="3181"/>
                  </a:moveTo>
                  <a:cubicBezTo>
                    <a:pt x="6293" y="3181"/>
                    <a:pt x="6266" y="3189"/>
                    <a:pt x="6238" y="3203"/>
                  </a:cubicBezTo>
                  <a:cubicBezTo>
                    <a:pt x="6171" y="3269"/>
                    <a:pt x="6138" y="3336"/>
                    <a:pt x="6205" y="3403"/>
                  </a:cubicBezTo>
                  <a:cubicBezTo>
                    <a:pt x="6238" y="3436"/>
                    <a:pt x="6271" y="3469"/>
                    <a:pt x="6305" y="3469"/>
                  </a:cubicBezTo>
                  <a:cubicBezTo>
                    <a:pt x="6338" y="3469"/>
                    <a:pt x="6372" y="3469"/>
                    <a:pt x="6405" y="3436"/>
                  </a:cubicBezTo>
                  <a:cubicBezTo>
                    <a:pt x="6472" y="3403"/>
                    <a:pt x="6472" y="3303"/>
                    <a:pt x="6438" y="3236"/>
                  </a:cubicBezTo>
                  <a:cubicBezTo>
                    <a:pt x="6399" y="3197"/>
                    <a:pt x="6360" y="3181"/>
                    <a:pt x="6321" y="318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4"/>
            <p:cNvSpPr/>
            <p:nvPr/>
          </p:nvSpPr>
          <p:spPr>
            <a:xfrm>
              <a:off x="6502556" y="1150305"/>
              <a:ext cx="7578" cy="7945"/>
            </a:xfrm>
            <a:custGeom>
              <a:rect b="b" l="l" r="r" t="t"/>
              <a:pathLst>
                <a:path extrusionOk="0" h="281" w="268">
                  <a:moveTo>
                    <a:pt x="125" y="0"/>
                  </a:moveTo>
                  <a:cubicBezTo>
                    <a:pt x="107" y="0"/>
                    <a:pt x="87" y="4"/>
                    <a:pt x="67" y="14"/>
                  </a:cubicBezTo>
                  <a:lnTo>
                    <a:pt x="34" y="47"/>
                  </a:lnTo>
                  <a:cubicBezTo>
                    <a:pt x="34" y="47"/>
                    <a:pt x="1" y="81"/>
                    <a:pt x="1" y="81"/>
                  </a:cubicBezTo>
                  <a:cubicBezTo>
                    <a:pt x="1" y="114"/>
                    <a:pt x="1" y="114"/>
                    <a:pt x="1" y="147"/>
                  </a:cubicBezTo>
                  <a:cubicBezTo>
                    <a:pt x="1" y="147"/>
                    <a:pt x="1" y="181"/>
                    <a:pt x="1" y="214"/>
                  </a:cubicBezTo>
                  <a:lnTo>
                    <a:pt x="34" y="214"/>
                  </a:lnTo>
                  <a:cubicBezTo>
                    <a:pt x="67" y="247"/>
                    <a:pt x="101" y="281"/>
                    <a:pt x="168" y="281"/>
                  </a:cubicBezTo>
                  <a:cubicBezTo>
                    <a:pt x="168" y="281"/>
                    <a:pt x="201" y="247"/>
                    <a:pt x="234" y="247"/>
                  </a:cubicBezTo>
                  <a:cubicBezTo>
                    <a:pt x="234" y="214"/>
                    <a:pt x="268" y="214"/>
                    <a:pt x="268" y="214"/>
                  </a:cubicBezTo>
                  <a:cubicBezTo>
                    <a:pt x="268" y="181"/>
                    <a:pt x="268" y="147"/>
                    <a:pt x="268" y="147"/>
                  </a:cubicBezTo>
                  <a:cubicBezTo>
                    <a:pt x="268" y="114"/>
                    <a:pt x="268" y="114"/>
                    <a:pt x="268" y="81"/>
                  </a:cubicBezTo>
                  <a:cubicBezTo>
                    <a:pt x="268" y="81"/>
                    <a:pt x="234" y="47"/>
                    <a:pt x="234" y="47"/>
                  </a:cubicBezTo>
                  <a:cubicBezTo>
                    <a:pt x="211" y="24"/>
                    <a:pt x="170"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4"/>
            <p:cNvSpPr/>
            <p:nvPr/>
          </p:nvSpPr>
          <p:spPr>
            <a:xfrm>
              <a:off x="6619529" y="889496"/>
              <a:ext cx="1295928" cy="925215"/>
            </a:xfrm>
            <a:custGeom>
              <a:rect b="b" l="l" r="r" t="t"/>
              <a:pathLst>
                <a:path extrusionOk="0" h="32722" w="45833">
                  <a:moveTo>
                    <a:pt x="12402" y="1"/>
                  </a:moveTo>
                  <a:cubicBezTo>
                    <a:pt x="8087" y="1"/>
                    <a:pt x="4109" y="641"/>
                    <a:pt x="1268" y="1966"/>
                  </a:cubicBezTo>
                  <a:cubicBezTo>
                    <a:pt x="334" y="2400"/>
                    <a:pt x="0" y="3500"/>
                    <a:pt x="500" y="4368"/>
                  </a:cubicBezTo>
                  <a:cubicBezTo>
                    <a:pt x="2068" y="7003"/>
                    <a:pt x="3002" y="11940"/>
                    <a:pt x="2435" y="15175"/>
                  </a:cubicBezTo>
                  <a:cubicBezTo>
                    <a:pt x="2268" y="16176"/>
                    <a:pt x="3002" y="17110"/>
                    <a:pt x="4003" y="17177"/>
                  </a:cubicBezTo>
                  <a:cubicBezTo>
                    <a:pt x="14677" y="18178"/>
                    <a:pt x="23684" y="23715"/>
                    <a:pt x="29288" y="32721"/>
                  </a:cubicBezTo>
                  <a:cubicBezTo>
                    <a:pt x="29521" y="25416"/>
                    <a:pt x="40662" y="19278"/>
                    <a:pt x="45833" y="13741"/>
                  </a:cubicBezTo>
                  <a:cubicBezTo>
                    <a:pt x="41763" y="7904"/>
                    <a:pt x="27853" y="1833"/>
                    <a:pt x="19848" y="598"/>
                  </a:cubicBezTo>
                  <a:cubicBezTo>
                    <a:pt x="17353" y="203"/>
                    <a:pt x="14825" y="1"/>
                    <a:pt x="124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4"/>
            <p:cNvSpPr/>
            <p:nvPr/>
          </p:nvSpPr>
          <p:spPr>
            <a:xfrm>
              <a:off x="7376875" y="4046230"/>
              <a:ext cx="964913" cy="425397"/>
            </a:xfrm>
            <a:custGeom>
              <a:rect b="b" l="l" r="r" t="t"/>
              <a:pathLst>
                <a:path extrusionOk="0" h="15045" w="34126">
                  <a:moveTo>
                    <a:pt x="8907" y="0"/>
                  </a:moveTo>
                  <a:cubicBezTo>
                    <a:pt x="1" y="0"/>
                    <a:pt x="2436" y="15045"/>
                    <a:pt x="2436" y="15045"/>
                  </a:cubicBezTo>
                  <a:lnTo>
                    <a:pt x="30222" y="15045"/>
                  </a:lnTo>
                  <a:cubicBezTo>
                    <a:pt x="33091" y="15045"/>
                    <a:pt x="34125" y="11242"/>
                    <a:pt x="31623" y="9807"/>
                  </a:cubicBezTo>
                  <a:cubicBezTo>
                    <a:pt x="23985" y="5471"/>
                    <a:pt x="13477" y="0"/>
                    <a:pt x="89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4"/>
            <p:cNvSpPr/>
            <p:nvPr/>
          </p:nvSpPr>
          <p:spPr>
            <a:xfrm>
              <a:off x="7365565" y="4127351"/>
              <a:ext cx="434841" cy="299008"/>
            </a:xfrm>
            <a:custGeom>
              <a:rect b="b" l="l" r="r" t="t"/>
              <a:pathLst>
                <a:path extrusionOk="0" h="10575" w="15379">
                  <a:moveTo>
                    <a:pt x="15378" y="0"/>
                  </a:moveTo>
                  <a:lnTo>
                    <a:pt x="468" y="601"/>
                  </a:lnTo>
                  <a:lnTo>
                    <a:pt x="1" y="10574"/>
                  </a:lnTo>
                  <a:cubicBezTo>
                    <a:pt x="13043" y="8440"/>
                    <a:pt x="15378" y="0"/>
                    <a:pt x="15378" y="0"/>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p:nvPr/>
          </p:nvSpPr>
          <p:spPr>
            <a:xfrm>
              <a:off x="6802497" y="2904995"/>
              <a:ext cx="1337436" cy="1338397"/>
            </a:xfrm>
            <a:custGeom>
              <a:rect b="b" l="l" r="r" t="t"/>
              <a:pathLst>
                <a:path extrusionOk="0" h="47335" w="47301">
                  <a:moveTo>
                    <a:pt x="23651" y="0"/>
                  </a:moveTo>
                  <a:cubicBezTo>
                    <a:pt x="10575" y="0"/>
                    <a:pt x="0" y="10608"/>
                    <a:pt x="0" y="23684"/>
                  </a:cubicBezTo>
                  <a:cubicBezTo>
                    <a:pt x="0" y="36727"/>
                    <a:pt x="10575" y="47334"/>
                    <a:pt x="23651" y="47334"/>
                  </a:cubicBezTo>
                  <a:cubicBezTo>
                    <a:pt x="36727" y="47334"/>
                    <a:pt x="47301" y="36727"/>
                    <a:pt x="47301" y="23684"/>
                  </a:cubicBezTo>
                  <a:cubicBezTo>
                    <a:pt x="47301" y="10608"/>
                    <a:pt x="36727" y="0"/>
                    <a:pt x="236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4"/>
            <p:cNvSpPr/>
            <p:nvPr/>
          </p:nvSpPr>
          <p:spPr>
            <a:xfrm>
              <a:off x="7092033" y="3233296"/>
              <a:ext cx="1033762" cy="967542"/>
            </a:xfrm>
            <a:custGeom>
              <a:rect b="b" l="l" r="r" t="t"/>
              <a:pathLst>
                <a:path extrusionOk="0" h="34219" w="36561">
                  <a:moveTo>
                    <a:pt x="20996" y="1"/>
                  </a:moveTo>
                  <a:cubicBezTo>
                    <a:pt x="15866" y="1"/>
                    <a:pt x="10414" y="2496"/>
                    <a:pt x="6472" y="7169"/>
                  </a:cubicBezTo>
                  <a:cubicBezTo>
                    <a:pt x="1" y="14875"/>
                    <a:pt x="34" y="25583"/>
                    <a:pt x="6572" y="31053"/>
                  </a:cubicBezTo>
                  <a:cubicBezTo>
                    <a:pt x="9115" y="33191"/>
                    <a:pt x="12274" y="34219"/>
                    <a:pt x="15565" y="34219"/>
                  </a:cubicBezTo>
                  <a:cubicBezTo>
                    <a:pt x="20695" y="34219"/>
                    <a:pt x="26147" y="31724"/>
                    <a:pt x="30089" y="27050"/>
                  </a:cubicBezTo>
                  <a:cubicBezTo>
                    <a:pt x="36560" y="19345"/>
                    <a:pt x="36527" y="8637"/>
                    <a:pt x="29989" y="3166"/>
                  </a:cubicBezTo>
                  <a:cubicBezTo>
                    <a:pt x="27447" y="1028"/>
                    <a:pt x="24288" y="1"/>
                    <a:pt x="209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p:nvPr/>
          </p:nvSpPr>
          <p:spPr>
            <a:xfrm>
              <a:off x="6828906" y="3162467"/>
              <a:ext cx="453701" cy="825319"/>
            </a:xfrm>
            <a:custGeom>
              <a:rect b="b" l="l" r="r" t="t"/>
              <a:pathLst>
                <a:path extrusionOk="0" h="29189" w="16046">
                  <a:moveTo>
                    <a:pt x="8006" y="401"/>
                  </a:moveTo>
                  <a:lnTo>
                    <a:pt x="8006" y="434"/>
                  </a:lnTo>
                  <a:cubicBezTo>
                    <a:pt x="12209" y="434"/>
                    <a:pt x="15578" y="6739"/>
                    <a:pt x="15578" y="14545"/>
                  </a:cubicBezTo>
                  <a:cubicBezTo>
                    <a:pt x="15578" y="22350"/>
                    <a:pt x="12209" y="28688"/>
                    <a:pt x="8006" y="28688"/>
                  </a:cubicBezTo>
                  <a:cubicBezTo>
                    <a:pt x="3836" y="28688"/>
                    <a:pt x="467" y="22350"/>
                    <a:pt x="467" y="14545"/>
                  </a:cubicBezTo>
                  <a:cubicBezTo>
                    <a:pt x="467" y="6739"/>
                    <a:pt x="3836" y="401"/>
                    <a:pt x="8006" y="401"/>
                  </a:cubicBezTo>
                  <a:close/>
                  <a:moveTo>
                    <a:pt x="8006" y="1"/>
                  </a:moveTo>
                  <a:cubicBezTo>
                    <a:pt x="3603" y="1"/>
                    <a:pt x="0" y="6539"/>
                    <a:pt x="0" y="14578"/>
                  </a:cubicBezTo>
                  <a:cubicBezTo>
                    <a:pt x="0" y="22617"/>
                    <a:pt x="3603" y="29188"/>
                    <a:pt x="8006" y="29188"/>
                  </a:cubicBezTo>
                  <a:cubicBezTo>
                    <a:pt x="12443" y="29188"/>
                    <a:pt x="16045" y="22617"/>
                    <a:pt x="16045" y="14578"/>
                  </a:cubicBezTo>
                  <a:cubicBezTo>
                    <a:pt x="16045" y="6539"/>
                    <a:pt x="12443" y="1"/>
                    <a:pt x="80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4"/>
            <p:cNvSpPr/>
            <p:nvPr/>
          </p:nvSpPr>
          <p:spPr>
            <a:xfrm>
              <a:off x="7048659" y="3212711"/>
              <a:ext cx="13233" cy="12978"/>
            </a:xfrm>
            <a:custGeom>
              <a:rect b="b" l="l" r="r" t="t"/>
              <a:pathLst>
                <a:path extrusionOk="0" h="459" w="468">
                  <a:moveTo>
                    <a:pt x="238" y="0"/>
                  </a:moveTo>
                  <a:cubicBezTo>
                    <a:pt x="209" y="0"/>
                    <a:pt x="184" y="8"/>
                    <a:pt x="167" y="25"/>
                  </a:cubicBezTo>
                  <a:cubicBezTo>
                    <a:pt x="134" y="25"/>
                    <a:pt x="101" y="58"/>
                    <a:pt x="101" y="92"/>
                  </a:cubicBezTo>
                  <a:cubicBezTo>
                    <a:pt x="67" y="92"/>
                    <a:pt x="34" y="125"/>
                    <a:pt x="34" y="158"/>
                  </a:cubicBezTo>
                  <a:cubicBezTo>
                    <a:pt x="1" y="192"/>
                    <a:pt x="1" y="259"/>
                    <a:pt x="34" y="325"/>
                  </a:cubicBezTo>
                  <a:cubicBezTo>
                    <a:pt x="67" y="392"/>
                    <a:pt x="101" y="425"/>
                    <a:pt x="167" y="459"/>
                  </a:cubicBezTo>
                  <a:lnTo>
                    <a:pt x="334" y="459"/>
                  </a:lnTo>
                  <a:cubicBezTo>
                    <a:pt x="367" y="425"/>
                    <a:pt x="401" y="425"/>
                    <a:pt x="401" y="392"/>
                  </a:cubicBezTo>
                  <a:cubicBezTo>
                    <a:pt x="434" y="392"/>
                    <a:pt x="434" y="359"/>
                    <a:pt x="468" y="325"/>
                  </a:cubicBezTo>
                  <a:cubicBezTo>
                    <a:pt x="468" y="259"/>
                    <a:pt x="468" y="192"/>
                    <a:pt x="468" y="158"/>
                  </a:cubicBezTo>
                  <a:cubicBezTo>
                    <a:pt x="434" y="92"/>
                    <a:pt x="401" y="58"/>
                    <a:pt x="334" y="25"/>
                  </a:cubicBezTo>
                  <a:cubicBezTo>
                    <a:pt x="301" y="8"/>
                    <a:pt x="267" y="0"/>
                    <a:pt x="2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4"/>
            <p:cNvSpPr/>
            <p:nvPr/>
          </p:nvSpPr>
          <p:spPr>
            <a:xfrm>
              <a:off x="7086378" y="3220600"/>
              <a:ext cx="153788" cy="321063"/>
            </a:xfrm>
            <a:custGeom>
              <a:rect b="b" l="l" r="r" t="t"/>
              <a:pathLst>
                <a:path extrusionOk="0" h="11355" w="5439">
                  <a:moveTo>
                    <a:pt x="275" y="1"/>
                  </a:moveTo>
                  <a:cubicBezTo>
                    <a:pt x="177" y="1"/>
                    <a:pt x="93" y="44"/>
                    <a:pt x="68" y="146"/>
                  </a:cubicBezTo>
                  <a:cubicBezTo>
                    <a:pt x="1" y="246"/>
                    <a:pt x="68" y="380"/>
                    <a:pt x="168" y="447"/>
                  </a:cubicBezTo>
                  <a:lnTo>
                    <a:pt x="268" y="447"/>
                  </a:lnTo>
                  <a:cubicBezTo>
                    <a:pt x="368" y="447"/>
                    <a:pt x="434" y="413"/>
                    <a:pt x="468" y="313"/>
                  </a:cubicBezTo>
                  <a:cubicBezTo>
                    <a:pt x="535" y="213"/>
                    <a:pt x="468" y="80"/>
                    <a:pt x="368" y="13"/>
                  </a:cubicBezTo>
                  <a:cubicBezTo>
                    <a:pt x="336" y="5"/>
                    <a:pt x="305" y="1"/>
                    <a:pt x="275" y="1"/>
                  </a:cubicBezTo>
                  <a:close/>
                  <a:moveTo>
                    <a:pt x="1423" y="734"/>
                  </a:moveTo>
                  <a:cubicBezTo>
                    <a:pt x="1362" y="734"/>
                    <a:pt x="1305" y="758"/>
                    <a:pt x="1268" y="813"/>
                  </a:cubicBezTo>
                  <a:cubicBezTo>
                    <a:pt x="1168" y="914"/>
                    <a:pt x="1168" y="1047"/>
                    <a:pt x="1268" y="1147"/>
                  </a:cubicBezTo>
                  <a:cubicBezTo>
                    <a:pt x="1302" y="1180"/>
                    <a:pt x="1368" y="1180"/>
                    <a:pt x="1402" y="1214"/>
                  </a:cubicBezTo>
                  <a:cubicBezTo>
                    <a:pt x="1469" y="1180"/>
                    <a:pt x="1535" y="1180"/>
                    <a:pt x="1569" y="1114"/>
                  </a:cubicBezTo>
                  <a:cubicBezTo>
                    <a:pt x="1669" y="1014"/>
                    <a:pt x="1669" y="880"/>
                    <a:pt x="1569" y="780"/>
                  </a:cubicBezTo>
                  <a:cubicBezTo>
                    <a:pt x="1524" y="750"/>
                    <a:pt x="1472" y="734"/>
                    <a:pt x="1423" y="734"/>
                  </a:cubicBezTo>
                  <a:close/>
                  <a:moveTo>
                    <a:pt x="2352" y="1746"/>
                  </a:moveTo>
                  <a:cubicBezTo>
                    <a:pt x="2311" y="1746"/>
                    <a:pt x="2271" y="1757"/>
                    <a:pt x="2236" y="1781"/>
                  </a:cubicBezTo>
                  <a:cubicBezTo>
                    <a:pt x="2136" y="1881"/>
                    <a:pt x="2102" y="2014"/>
                    <a:pt x="2202" y="2114"/>
                  </a:cubicBezTo>
                  <a:cubicBezTo>
                    <a:pt x="2236" y="2181"/>
                    <a:pt x="2302" y="2214"/>
                    <a:pt x="2369" y="2214"/>
                  </a:cubicBezTo>
                  <a:cubicBezTo>
                    <a:pt x="2436" y="2214"/>
                    <a:pt x="2469" y="2181"/>
                    <a:pt x="2503" y="2148"/>
                  </a:cubicBezTo>
                  <a:cubicBezTo>
                    <a:pt x="2603" y="2081"/>
                    <a:pt x="2636" y="1948"/>
                    <a:pt x="2569" y="1848"/>
                  </a:cubicBezTo>
                  <a:cubicBezTo>
                    <a:pt x="2505" y="1783"/>
                    <a:pt x="2426" y="1746"/>
                    <a:pt x="2352" y="1746"/>
                  </a:cubicBezTo>
                  <a:close/>
                  <a:moveTo>
                    <a:pt x="3116" y="2902"/>
                  </a:moveTo>
                  <a:cubicBezTo>
                    <a:pt x="3088" y="2902"/>
                    <a:pt x="3061" y="2907"/>
                    <a:pt x="3036" y="2915"/>
                  </a:cubicBezTo>
                  <a:cubicBezTo>
                    <a:pt x="2903" y="2982"/>
                    <a:pt x="2870" y="3148"/>
                    <a:pt x="2936" y="3249"/>
                  </a:cubicBezTo>
                  <a:cubicBezTo>
                    <a:pt x="2970" y="3315"/>
                    <a:pt x="3036" y="3349"/>
                    <a:pt x="3136" y="3349"/>
                  </a:cubicBezTo>
                  <a:cubicBezTo>
                    <a:pt x="3170" y="3349"/>
                    <a:pt x="3203" y="3349"/>
                    <a:pt x="3236" y="3315"/>
                  </a:cubicBezTo>
                  <a:cubicBezTo>
                    <a:pt x="3370" y="3282"/>
                    <a:pt x="3403" y="3115"/>
                    <a:pt x="3337" y="3015"/>
                  </a:cubicBezTo>
                  <a:cubicBezTo>
                    <a:pt x="3287" y="2940"/>
                    <a:pt x="3199" y="2902"/>
                    <a:pt x="3116" y="2902"/>
                  </a:cubicBezTo>
                  <a:close/>
                  <a:moveTo>
                    <a:pt x="3726" y="4141"/>
                  </a:moveTo>
                  <a:cubicBezTo>
                    <a:pt x="3707" y="4141"/>
                    <a:pt x="3688" y="4143"/>
                    <a:pt x="3670" y="4149"/>
                  </a:cubicBezTo>
                  <a:cubicBezTo>
                    <a:pt x="3537" y="4216"/>
                    <a:pt x="3503" y="4349"/>
                    <a:pt x="3537" y="4449"/>
                  </a:cubicBezTo>
                  <a:cubicBezTo>
                    <a:pt x="3570" y="4549"/>
                    <a:pt x="3670" y="4583"/>
                    <a:pt x="3737" y="4583"/>
                  </a:cubicBezTo>
                  <a:lnTo>
                    <a:pt x="3837" y="4583"/>
                  </a:lnTo>
                  <a:cubicBezTo>
                    <a:pt x="3937" y="4549"/>
                    <a:pt x="4004" y="4416"/>
                    <a:pt x="3970" y="4283"/>
                  </a:cubicBezTo>
                  <a:cubicBezTo>
                    <a:pt x="3915" y="4200"/>
                    <a:pt x="3815" y="4141"/>
                    <a:pt x="3726" y="4141"/>
                  </a:cubicBezTo>
                  <a:close/>
                  <a:moveTo>
                    <a:pt x="4224" y="5442"/>
                  </a:moveTo>
                  <a:cubicBezTo>
                    <a:pt x="4206" y="5442"/>
                    <a:pt x="4188" y="5444"/>
                    <a:pt x="4170" y="5450"/>
                  </a:cubicBezTo>
                  <a:cubicBezTo>
                    <a:pt x="4037" y="5483"/>
                    <a:pt x="3970" y="5617"/>
                    <a:pt x="4004" y="5750"/>
                  </a:cubicBezTo>
                  <a:cubicBezTo>
                    <a:pt x="4037" y="5850"/>
                    <a:pt x="4137" y="5884"/>
                    <a:pt x="4237" y="5884"/>
                  </a:cubicBezTo>
                  <a:lnTo>
                    <a:pt x="4304" y="5884"/>
                  </a:lnTo>
                  <a:cubicBezTo>
                    <a:pt x="4437" y="5850"/>
                    <a:pt x="4504" y="5717"/>
                    <a:pt x="4437" y="5617"/>
                  </a:cubicBezTo>
                  <a:cubicBezTo>
                    <a:pt x="4410" y="5506"/>
                    <a:pt x="4313" y="5442"/>
                    <a:pt x="4224" y="5442"/>
                  </a:cubicBezTo>
                  <a:close/>
                  <a:moveTo>
                    <a:pt x="4625" y="6776"/>
                  </a:moveTo>
                  <a:cubicBezTo>
                    <a:pt x="4606" y="6776"/>
                    <a:pt x="4588" y="6779"/>
                    <a:pt x="4571" y="6784"/>
                  </a:cubicBezTo>
                  <a:cubicBezTo>
                    <a:pt x="4437" y="6818"/>
                    <a:pt x="4371" y="6951"/>
                    <a:pt x="4404" y="7051"/>
                  </a:cubicBezTo>
                  <a:cubicBezTo>
                    <a:pt x="4404" y="7151"/>
                    <a:pt x="4504" y="7218"/>
                    <a:pt x="4604" y="7218"/>
                  </a:cubicBezTo>
                  <a:lnTo>
                    <a:pt x="4671" y="7218"/>
                  </a:lnTo>
                  <a:cubicBezTo>
                    <a:pt x="4771" y="7185"/>
                    <a:pt x="4871" y="7085"/>
                    <a:pt x="4838" y="6951"/>
                  </a:cubicBezTo>
                  <a:cubicBezTo>
                    <a:pt x="4810" y="6841"/>
                    <a:pt x="4714" y="6776"/>
                    <a:pt x="4625" y="6776"/>
                  </a:cubicBezTo>
                  <a:close/>
                  <a:moveTo>
                    <a:pt x="4925" y="8144"/>
                  </a:moveTo>
                  <a:cubicBezTo>
                    <a:pt x="4906" y="8144"/>
                    <a:pt x="4888" y="8146"/>
                    <a:pt x="4871" y="8152"/>
                  </a:cubicBezTo>
                  <a:cubicBezTo>
                    <a:pt x="4738" y="8152"/>
                    <a:pt x="4637" y="8286"/>
                    <a:pt x="4671" y="8419"/>
                  </a:cubicBezTo>
                  <a:cubicBezTo>
                    <a:pt x="4704" y="8519"/>
                    <a:pt x="4804" y="8586"/>
                    <a:pt x="4904" y="8586"/>
                  </a:cubicBezTo>
                  <a:lnTo>
                    <a:pt x="4938" y="8586"/>
                  </a:lnTo>
                  <a:cubicBezTo>
                    <a:pt x="5071" y="8552"/>
                    <a:pt x="5138" y="8452"/>
                    <a:pt x="5138" y="8319"/>
                  </a:cubicBezTo>
                  <a:cubicBezTo>
                    <a:pt x="5110" y="8208"/>
                    <a:pt x="5014" y="8144"/>
                    <a:pt x="4925" y="8144"/>
                  </a:cubicBezTo>
                  <a:close/>
                  <a:moveTo>
                    <a:pt x="5122" y="9513"/>
                  </a:moveTo>
                  <a:cubicBezTo>
                    <a:pt x="5106" y="9513"/>
                    <a:pt x="5089" y="9515"/>
                    <a:pt x="5071" y="9520"/>
                  </a:cubicBezTo>
                  <a:cubicBezTo>
                    <a:pt x="4938" y="9520"/>
                    <a:pt x="4871" y="9620"/>
                    <a:pt x="4871" y="9753"/>
                  </a:cubicBezTo>
                  <a:cubicBezTo>
                    <a:pt x="4871" y="9887"/>
                    <a:pt x="4971" y="9953"/>
                    <a:pt x="5104" y="9953"/>
                  </a:cubicBezTo>
                  <a:lnTo>
                    <a:pt x="5138" y="9953"/>
                  </a:lnTo>
                  <a:cubicBezTo>
                    <a:pt x="5238" y="9953"/>
                    <a:pt x="5338" y="9820"/>
                    <a:pt x="5338" y="9720"/>
                  </a:cubicBezTo>
                  <a:cubicBezTo>
                    <a:pt x="5309" y="9604"/>
                    <a:pt x="5230" y="9513"/>
                    <a:pt x="5122" y="9513"/>
                  </a:cubicBezTo>
                  <a:close/>
                  <a:moveTo>
                    <a:pt x="5205" y="10887"/>
                  </a:moveTo>
                  <a:cubicBezTo>
                    <a:pt x="5071" y="10887"/>
                    <a:pt x="4971" y="10987"/>
                    <a:pt x="4971" y="11121"/>
                  </a:cubicBezTo>
                  <a:cubicBezTo>
                    <a:pt x="5004" y="11254"/>
                    <a:pt x="5104" y="11354"/>
                    <a:pt x="5238" y="11354"/>
                  </a:cubicBezTo>
                  <a:cubicBezTo>
                    <a:pt x="5338" y="11321"/>
                    <a:pt x="5438" y="11221"/>
                    <a:pt x="5438" y="11121"/>
                  </a:cubicBezTo>
                  <a:cubicBezTo>
                    <a:pt x="5438" y="10987"/>
                    <a:pt x="5338" y="10887"/>
                    <a:pt x="5205" y="1088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4"/>
            <p:cNvSpPr/>
            <p:nvPr/>
          </p:nvSpPr>
          <p:spPr>
            <a:xfrm>
              <a:off x="7227866" y="3568270"/>
              <a:ext cx="13233" cy="13007"/>
            </a:xfrm>
            <a:custGeom>
              <a:rect b="b" l="l" r="r" t="t"/>
              <a:pathLst>
                <a:path extrusionOk="0" h="460" w="468">
                  <a:moveTo>
                    <a:pt x="238" y="1"/>
                  </a:moveTo>
                  <a:cubicBezTo>
                    <a:pt x="209" y="1"/>
                    <a:pt x="184" y="9"/>
                    <a:pt x="167" y="26"/>
                  </a:cubicBezTo>
                  <a:cubicBezTo>
                    <a:pt x="134" y="26"/>
                    <a:pt x="100" y="59"/>
                    <a:pt x="100" y="59"/>
                  </a:cubicBezTo>
                  <a:cubicBezTo>
                    <a:pt x="67" y="92"/>
                    <a:pt x="34" y="126"/>
                    <a:pt x="34" y="159"/>
                  </a:cubicBezTo>
                  <a:cubicBezTo>
                    <a:pt x="34" y="159"/>
                    <a:pt x="34" y="193"/>
                    <a:pt x="34" y="226"/>
                  </a:cubicBezTo>
                  <a:cubicBezTo>
                    <a:pt x="0" y="259"/>
                    <a:pt x="34" y="293"/>
                    <a:pt x="34" y="326"/>
                  </a:cubicBezTo>
                  <a:cubicBezTo>
                    <a:pt x="34" y="359"/>
                    <a:pt x="67" y="359"/>
                    <a:pt x="100" y="393"/>
                  </a:cubicBezTo>
                  <a:cubicBezTo>
                    <a:pt x="100" y="426"/>
                    <a:pt x="134" y="426"/>
                    <a:pt x="167" y="459"/>
                  </a:cubicBezTo>
                  <a:lnTo>
                    <a:pt x="234" y="459"/>
                  </a:lnTo>
                  <a:cubicBezTo>
                    <a:pt x="301" y="459"/>
                    <a:pt x="367" y="426"/>
                    <a:pt x="401" y="393"/>
                  </a:cubicBezTo>
                  <a:cubicBezTo>
                    <a:pt x="434" y="359"/>
                    <a:pt x="434" y="359"/>
                    <a:pt x="467" y="326"/>
                  </a:cubicBezTo>
                  <a:cubicBezTo>
                    <a:pt x="467" y="259"/>
                    <a:pt x="467" y="193"/>
                    <a:pt x="467" y="159"/>
                  </a:cubicBezTo>
                  <a:cubicBezTo>
                    <a:pt x="434" y="126"/>
                    <a:pt x="434" y="92"/>
                    <a:pt x="401" y="59"/>
                  </a:cubicBezTo>
                  <a:cubicBezTo>
                    <a:pt x="401" y="59"/>
                    <a:pt x="367" y="26"/>
                    <a:pt x="334" y="26"/>
                  </a:cubicBezTo>
                  <a:cubicBezTo>
                    <a:pt x="301" y="9"/>
                    <a:pt x="267" y="1"/>
                    <a:pt x="2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p:nvPr/>
          </p:nvSpPr>
          <p:spPr>
            <a:xfrm>
              <a:off x="6601603" y="4046230"/>
              <a:ext cx="963951" cy="425397"/>
            </a:xfrm>
            <a:custGeom>
              <a:rect b="b" l="l" r="r" t="t"/>
              <a:pathLst>
                <a:path extrusionOk="0" h="15045" w="34092">
                  <a:moveTo>
                    <a:pt x="25185" y="0"/>
                  </a:moveTo>
                  <a:cubicBezTo>
                    <a:pt x="20615" y="0"/>
                    <a:pt x="10107" y="5471"/>
                    <a:pt x="2469" y="9807"/>
                  </a:cubicBezTo>
                  <a:cubicBezTo>
                    <a:pt x="0" y="11242"/>
                    <a:pt x="1001" y="15045"/>
                    <a:pt x="3870" y="15045"/>
                  </a:cubicBezTo>
                  <a:lnTo>
                    <a:pt x="31656" y="15045"/>
                  </a:lnTo>
                  <a:cubicBezTo>
                    <a:pt x="31656" y="15045"/>
                    <a:pt x="34091" y="0"/>
                    <a:pt x="251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a:off x="7234454" y="1161077"/>
              <a:ext cx="1130915" cy="996524"/>
            </a:xfrm>
            <a:custGeom>
              <a:rect b="b" l="l" r="r" t="t"/>
              <a:pathLst>
                <a:path extrusionOk="0" h="35244" w="39997">
                  <a:moveTo>
                    <a:pt x="20030" y="0"/>
                  </a:moveTo>
                  <a:cubicBezTo>
                    <a:pt x="13102" y="0"/>
                    <a:pt x="6534" y="4095"/>
                    <a:pt x="3737" y="10874"/>
                  </a:cubicBezTo>
                  <a:cubicBezTo>
                    <a:pt x="1" y="19881"/>
                    <a:pt x="4271" y="30188"/>
                    <a:pt x="13277" y="33891"/>
                  </a:cubicBezTo>
                  <a:cubicBezTo>
                    <a:pt x="15481" y="34808"/>
                    <a:pt x="17766" y="35243"/>
                    <a:pt x="20014" y="35243"/>
                  </a:cubicBezTo>
                  <a:cubicBezTo>
                    <a:pt x="26918" y="35243"/>
                    <a:pt x="33475" y="31145"/>
                    <a:pt x="36293" y="24351"/>
                  </a:cubicBezTo>
                  <a:cubicBezTo>
                    <a:pt x="39996" y="15377"/>
                    <a:pt x="35726" y="5070"/>
                    <a:pt x="26753" y="1334"/>
                  </a:cubicBezTo>
                  <a:cubicBezTo>
                    <a:pt x="24552" y="429"/>
                    <a:pt x="22272" y="0"/>
                    <a:pt x="200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p:nvPr/>
          </p:nvSpPr>
          <p:spPr>
            <a:xfrm>
              <a:off x="7477817" y="1449822"/>
              <a:ext cx="834735" cy="693671"/>
            </a:xfrm>
            <a:custGeom>
              <a:rect b="b" l="l" r="r" t="t"/>
              <a:pathLst>
                <a:path extrusionOk="0" h="24533" w="29522">
                  <a:moveTo>
                    <a:pt x="17978" y="1"/>
                  </a:moveTo>
                  <a:cubicBezTo>
                    <a:pt x="14682" y="1"/>
                    <a:pt x="11059" y="1261"/>
                    <a:pt x="7939" y="3764"/>
                  </a:cubicBezTo>
                  <a:cubicBezTo>
                    <a:pt x="1868" y="8668"/>
                    <a:pt x="0" y="16440"/>
                    <a:pt x="3769" y="21110"/>
                  </a:cubicBezTo>
                  <a:cubicBezTo>
                    <a:pt x="5602" y="23397"/>
                    <a:pt x="8427" y="24532"/>
                    <a:pt x="11545" y="24532"/>
                  </a:cubicBezTo>
                  <a:cubicBezTo>
                    <a:pt x="14840" y="24532"/>
                    <a:pt x="18462" y="23263"/>
                    <a:pt x="21582" y="20743"/>
                  </a:cubicBezTo>
                  <a:cubicBezTo>
                    <a:pt x="27653" y="15840"/>
                    <a:pt x="29521" y="8101"/>
                    <a:pt x="25752" y="3398"/>
                  </a:cubicBezTo>
                  <a:cubicBezTo>
                    <a:pt x="23920" y="1128"/>
                    <a:pt x="21095" y="1"/>
                    <a:pt x="179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4"/>
            <p:cNvSpPr/>
            <p:nvPr/>
          </p:nvSpPr>
          <p:spPr>
            <a:xfrm>
              <a:off x="7317470" y="1283141"/>
              <a:ext cx="502729" cy="604180"/>
            </a:xfrm>
            <a:custGeom>
              <a:rect b="b" l="l" r="r" t="t"/>
              <a:pathLst>
                <a:path extrusionOk="0" h="21368" w="17780">
                  <a:moveTo>
                    <a:pt x="9907" y="386"/>
                  </a:moveTo>
                  <a:cubicBezTo>
                    <a:pt x="10408" y="386"/>
                    <a:pt x="10941" y="486"/>
                    <a:pt x="11475" y="653"/>
                  </a:cubicBezTo>
                  <a:cubicBezTo>
                    <a:pt x="15445" y="1854"/>
                    <a:pt x="17313" y="7324"/>
                    <a:pt x="15645" y="12862"/>
                  </a:cubicBezTo>
                  <a:cubicBezTo>
                    <a:pt x="14911" y="15430"/>
                    <a:pt x="13410" y="17699"/>
                    <a:pt x="11342" y="19366"/>
                  </a:cubicBezTo>
                  <a:cubicBezTo>
                    <a:pt x="9944" y="20427"/>
                    <a:pt x="8441" y="20982"/>
                    <a:pt x="6998" y="20982"/>
                  </a:cubicBezTo>
                  <a:cubicBezTo>
                    <a:pt x="6444" y="20982"/>
                    <a:pt x="5898" y="20901"/>
                    <a:pt x="5371" y="20734"/>
                  </a:cubicBezTo>
                  <a:cubicBezTo>
                    <a:pt x="3503" y="20167"/>
                    <a:pt x="2002" y="18566"/>
                    <a:pt x="1201" y="16298"/>
                  </a:cubicBezTo>
                  <a:cubicBezTo>
                    <a:pt x="401" y="13762"/>
                    <a:pt x="434" y="11027"/>
                    <a:pt x="1235" y="8492"/>
                  </a:cubicBezTo>
                  <a:cubicBezTo>
                    <a:pt x="2702" y="3688"/>
                    <a:pt x="6372" y="386"/>
                    <a:pt x="9907" y="386"/>
                  </a:cubicBezTo>
                  <a:close/>
                  <a:moveTo>
                    <a:pt x="9901" y="1"/>
                  </a:moveTo>
                  <a:cubicBezTo>
                    <a:pt x="6195" y="1"/>
                    <a:pt x="2369" y="3396"/>
                    <a:pt x="868" y="8392"/>
                  </a:cubicBezTo>
                  <a:cubicBezTo>
                    <a:pt x="34" y="10994"/>
                    <a:pt x="0" y="13796"/>
                    <a:pt x="834" y="16398"/>
                  </a:cubicBezTo>
                  <a:cubicBezTo>
                    <a:pt x="1668" y="18833"/>
                    <a:pt x="3236" y="20501"/>
                    <a:pt x="5271" y="21134"/>
                  </a:cubicBezTo>
                  <a:cubicBezTo>
                    <a:pt x="5838" y="21301"/>
                    <a:pt x="6438" y="21368"/>
                    <a:pt x="7005" y="21368"/>
                  </a:cubicBezTo>
                  <a:cubicBezTo>
                    <a:pt x="8673" y="21334"/>
                    <a:pt x="10308" y="20734"/>
                    <a:pt x="11609" y="19667"/>
                  </a:cubicBezTo>
                  <a:cubicBezTo>
                    <a:pt x="13743" y="17932"/>
                    <a:pt x="15278" y="15630"/>
                    <a:pt x="16012" y="12995"/>
                  </a:cubicBezTo>
                  <a:cubicBezTo>
                    <a:pt x="17780" y="7224"/>
                    <a:pt x="15778" y="1520"/>
                    <a:pt x="11609" y="253"/>
                  </a:cubicBezTo>
                  <a:cubicBezTo>
                    <a:pt x="11048" y="82"/>
                    <a:pt x="10476" y="1"/>
                    <a:pt x="99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p:nvPr/>
          </p:nvSpPr>
          <p:spPr>
            <a:xfrm>
              <a:off x="7627759" y="1326656"/>
              <a:ext cx="10405" cy="10801"/>
            </a:xfrm>
            <a:custGeom>
              <a:rect b="b" l="l" r="r" t="t"/>
              <a:pathLst>
                <a:path extrusionOk="0" h="382" w="368">
                  <a:moveTo>
                    <a:pt x="166" y="1"/>
                  </a:moveTo>
                  <a:cubicBezTo>
                    <a:pt x="143" y="1"/>
                    <a:pt x="120" y="5"/>
                    <a:pt x="101" y="15"/>
                  </a:cubicBezTo>
                  <a:cubicBezTo>
                    <a:pt x="68" y="15"/>
                    <a:pt x="34" y="48"/>
                    <a:pt x="34" y="48"/>
                  </a:cubicBezTo>
                  <a:cubicBezTo>
                    <a:pt x="1" y="81"/>
                    <a:pt x="1" y="81"/>
                    <a:pt x="1" y="115"/>
                  </a:cubicBezTo>
                  <a:cubicBezTo>
                    <a:pt x="1" y="148"/>
                    <a:pt x="1" y="181"/>
                    <a:pt x="1" y="181"/>
                  </a:cubicBezTo>
                  <a:cubicBezTo>
                    <a:pt x="1" y="248"/>
                    <a:pt x="1" y="281"/>
                    <a:pt x="34" y="348"/>
                  </a:cubicBezTo>
                  <a:cubicBezTo>
                    <a:pt x="68" y="382"/>
                    <a:pt x="134" y="382"/>
                    <a:pt x="201" y="382"/>
                  </a:cubicBezTo>
                  <a:lnTo>
                    <a:pt x="234" y="382"/>
                  </a:lnTo>
                  <a:cubicBezTo>
                    <a:pt x="268" y="348"/>
                    <a:pt x="268" y="348"/>
                    <a:pt x="301" y="348"/>
                  </a:cubicBezTo>
                  <a:cubicBezTo>
                    <a:pt x="334" y="281"/>
                    <a:pt x="368" y="248"/>
                    <a:pt x="368" y="181"/>
                  </a:cubicBezTo>
                  <a:cubicBezTo>
                    <a:pt x="368" y="181"/>
                    <a:pt x="368" y="148"/>
                    <a:pt x="368" y="115"/>
                  </a:cubicBezTo>
                  <a:cubicBezTo>
                    <a:pt x="334" y="81"/>
                    <a:pt x="334" y="81"/>
                    <a:pt x="301" y="48"/>
                  </a:cubicBezTo>
                  <a:cubicBezTo>
                    <a:pt x="277" y="24"/>
                    <a:pt x="221" y="1"/>
                    <a:pt x="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4"/>
            <p:cNvSpPr/>
            <p:nvPr/>
          </p:nvSpPr>
          <p:spPr>
            <a:xfrm>
              <a:off x="7657957" y="1341104"/>
              <a:ext cx="90565" cy="267057"/>
            </a:xfrm>
            <a:custGeom>
              <a:rect b="b" l="l" r="r" t="t"/>
              <a:pathLst>
                <a:path extrusionOk="0" h="9445" w="3203">
                  <a:moveTo>
                    <a:pt x="221" y="1"/>
                  </a:moveTo>
                  <a:cubicBezTo>
                    <a:pt x="162" y="1"/>
                    <a:pt x="108" y="29"/>
                    <a:pt x="67" y="71"/>
                  </a:cubicBezTo>
                  <a:cubicBezTo>
                    <a:pt x="0" y="171"/>
                    <a:pt x="34" y="304"/>
                    <a:pt x="134" y="371"/>
                  </a:cubicBezTo>
                  <a:cubicBezTo>
                    <a:pt x="167" y="371"/>
                    <a:pt x="200" y="404"/>
                    <a:pt x="234" y="404"/>
                  </a:cubicBezTo>
                  <a:cubicBezTo>
                    <a:pt x="300" y="371"/>
                    <a:pt x="367" y="371"/>
                    <a:pt x="401" y="304"/>
                  </a:cubicBezTo>
                  <a:cubicBezTo>
                    <a:pt x="434" y="204"/>
                    <a:pt x="434" y="104"/>
                    <a:pt x="334" y="37"/>
                  </a:cubicBezTo>
                  <a:cubicBezTo>
                    <a:pt x="296" y="12"/>
                    <a:pt x="257" y="1"/>
                    <a:pt x="221" y="1"/>
                  </a:cubicBezTo>
                  <a:close/>
                  <a:moveTo>
                    <a:pt x="1168" y="796"/>
                  </a:moveTo>
                  <a:cubicBezTo>
                    <a:pt x="1118" y="796"/>
                    <a:pt x="1068" y="821"/>
                    <a:pt x="1034" y="871"/>
                  </a:cubicBezTo>
                  <a:cubicBezTo>
                    <a:pt x="934" y="938"/>
                    <a:pt x="934" y="1038"/>
                    <a:pt x="1034" y="1138"/>
                  </a:cubicBezTo>
                  <a:cubicBezTo>
                    <a:pt x="1058" y="1162"/>
                    <a:pt x="1098" y="1185"/>
                    <a:pt x="1132" y="1185"/>
                  </a:cubicBezTo>
                  <a:cubicBezTo>
                    <a:pt x="1145" y="1185"/>
                    <a:pt x="1158" y="1181"/>
                    <a:pt x="1168" y="1171"/>
                  </a:cubicBezTo>
                  <a:cubicBezTo>
                    <a:pt x="1234" y="1171"/>
                    <a:pt x="1268" y="1171"/>
                    <a:pt x="1301" y="1138"/>
                  </a:cubicBezTo>
                  <a:cubicBezTo>
                    <a:pt x="1368" y="1071"/>
                    <a:pt x="1368" y="938"/>
                    <a:pt x="1301" y="871"/>
                  </a:cubicBezTo>
                  <a:cubicBezTo>
                    <a:pt x="1268" y="821"/>
                    <a:pt x="1218" y="796"/>
                    <a:pt x="1168" y="796"/>
                  </a:cubicBezTo>
                  <a:close/>
                  <a:moveTo>
                    <a:pt x="1906" y="1804"/>
                  </a:moveTo>
                  <a:cubicBezTo>
                    <a:pt x="1872" y="1804"/>
                    <a:pt x="1837" y="1815"/>
                    <a:pt x="1802" y="1839"/>
                  </a:cubicBezTo>
                  <a:cubicBezTo>
                    <a:pt x="1701" y="1872"/>
                    <a:pt x="1668" y="2005"/>
                    <a:pt x="1735" y="2105"/>
                  </a:cubicBezTo>
                  <a:cubicBezTo>
                    <a:pt x="1768" y="2172"/>
                    <a:pt x="1835" y="2206"/>
                    <a:pt x="1902" y="2206"/>
                  </a:cubicBezTo>
                  <a:cubicBezTo>
                    <a:pt x="1935" y="2206"/>
                    <a:pt x="1968" y="2172"/>
                    <a:pt x="2002" y="2172"/>
                  </a:cubicBezTo>
                  <a:cubicBezTo>
                    <a:pt x="2068" y="2105"/>
                    <a:pt x="2102" y="2005"/>
                    <a:pt x="2068" y="1905"/>
                  </a:cubicBezTo>
                  <a:cubicBezTo>
                    <a:pt x="2025" y="1841"/>
                    <a:pt x="1968" y="1804"/>
                    <a:pt x="1906" y="1804"/>
                  </a:cubicBezTo>
                  <a:close/>
                  <a:moveTo>
                    <a:pt x="2410" y="2927"/>
                  </a:moveTo>
                  <a:cubicBezTo>
                    <a:pt x="2384" y="2927"/>
                    <a:pt x="2359" y="2932"/>
                    <a:pt x="2335" y="2939"/>
                  </a:cubicBezTo>
                  <a:cubicBezTo>
                    <a:pt x="2235" y="2973"/>
                    <a:pt x="2202" y="3106"/>
                    <a:pt x="2235" y="3206"/>
                  </a:cubicBezTo>
                  <a:cubicBezTo>
                    <a:pt x="2269" y="3273"/>
                    <a:pt x="2335" y="3306"/>
                    <a:pt x="2402" y="3306"/>
                  </a:cubicBezTo>
                  <a:lnTo>
                    <a:pt x="2469" y="3306"/>
                  </a:lnTo>
                  <a:cubicBezTo>
                    <a:pt x="2569" y="3273"/>
                    <a:pt x="2635" y="3173"/>
                    <a:pt x="2602" y="3073"/>
                  </a:cubicBezTo>
                  <a:cubicBezTo>
                    <a:pt x="2577" y="2971"/>
                    <a:pt x="2493" y="2927"/>
                    <a:pt x="2410" y="2927"/>
                  </a:cubicBezTo>
                  <a:close/>
                  <a:moveTo>
                    <a:pt x="2770" y="4132"/>
                  </a:moveTo>
                  <a:cubicBezTo>
                    <a:pt x="2748" y="4132"/>
                    <a:pt x="2726" y="4134"/>
                    <a:pt x="2702" y="4140"/>
                  </a:cubicBezTo>
                  <a:cubicBezTo>
                    <a:pt x="2602" y="4140"/>
                    <a:pt x="2535" y="4240"/>
                    <a:pt x="2569" y="4374"/>
                  </a:cubicBezTo>
                  <a:cubicBezTo>
                    <a:pt x="2602" y="4440"/>
                    <a:pt x="2669" y="4507"/>
                    <a:pt x="2769" y="4507"/>
                  </a:cubicBezTo>
                  <a:lnTo>
                    <a:pt x="2802" y="4507"/>
                  </a:lnTo>
                  <a:cubicBezTo>
                    <a:pt x="2902" y="4474"/>
                    <a:pt x="2969" y="4374"/>
                    <a:pt x="2936" y="4274"/>
                  </a:cubicBezTo>
                  <a:cubicBezTo>
                    <a:pt x="2936" y="4191"/>
                    <a:pt x="2868" y="4132"/>
                    <a:pt x="2770" y="4132"/>
                  </a:cubicBezTo>
                  <a:close/>
                  <a:moveTo>
                    <a:pt x="2936" y="5341"/>
                  </a:moveTo>
                  <a:cubicBezTo>
                    <a:pt x="2802" y="5375"/>
                    <a:pt x="2736" y="5441"/>
                    <a:pt x="2736" y="5575"/>
                  </a:cubicBezTo>
                  <a:cubicBezTo>
                    <a:pt x="2769" y="5675"/>
                    <a:pt x="2869" y="5741"/>
                    <a:pt x="2969" y="5741"/>
                  </a:cubicBezTo>
                  <a:cubicBezTo>
                    <a:pt x="3069" y="5741"/>
                    <a:pt x="3136" y="5641"/>
                    <a:pt x="3136" y="5541"/>
                  </a:cubicBezTo>
                  <a:cubicBezTo>
                    <a:pt x="3136" y="5408"/>
                    <a:pt x="3036" y="5341"/>
                    <a:pt x="2936" y="5341"/>
                  </a:cubicBezTo>
                  <a:close/>
                  <a:moveTo>
                    <a:pt x="3002" y="6575"/>
                  </a:moveTo>
                  <a:cubicBezTo>
                    <a:pt x="2902" y="6575"/>
                    <a:pt x="2802" y="6675"/>
                    <a:pt x="2802" y="6776"/>
                  </a:cubicBezTo>
                  <a:cubicBezTo>
                    <a:pt x="2802" y="6876"/>
                    <a:pt x="2869" y="6976"/>
                    <a:pt x="3002" y="6976"/>
                  </a:cubicBezTo>
                  <a:cubicBezTo>
                    <a:pt x="3102" y="6976"/>
                    <a:pt x="3169" y="6876"/>
                    <a:pt x="3203" y="6776"/>
                  </a:cubicBezTo>
                  <a:cubicBezTo>
                    <a:pt x="3203" y="6675"/>
                    <a:pt x="3102" y="6575"/>
                    <a:pt x="3002" y="6575"/>
                  </a:cubicBezTo>
                  <a:close/>
                  <a:moveTo>
                    <a:pt x="2896" y="7836"/>
                  </a:moveTo>
                  <a:cubicBezTo>
                    <a:pt x="2810" y="7836"/>
                    <a:pt x="2731" y="7923"/>
                    <a:pt x="2702" y="8010"/>
                  </a:cubicBezTo>
                  <a:cubicBezTo>
                    <a:pt x="2702" y="8110"/>
                    <a:pt x="2769" y="8210"/>
                    <a:pt x="2902" y="8210"/>
                  </a:cubicBezTo>
                  <a:lnTo>
                    <a:pt x="2902" y="8243"/>
                  </a:lnTo>
                  <a:cubicBezTo>
                    <a:pt x="3002" y="8210"/>
                    <a:pt x="3102" y="8143"/>
                    <a:pt x="3102" y="8043"/>
                  </a:cubicBezTo>
                  <a:cubicBezTo>
                    <a:pt x="3102" y="7943"/>
                    <a:pt x="3036" y="7843"/>
                    <a:pt x="2936" y="7843"/>
                  </a:cubicBezTo>
                  <a:cubicBezTo>
                    <a:pt x="2922" y="7838"/>
                    <a:pt x="2909" y="7836"/>
                    <a:pt x="2896" y="7836"/>
                  </a:cubicBezTo>
                  <a:close/>
                  <a:moveTo>
                    <a:pt x="2702" y="9068"/>
                  </a:moveTo>
                  <a:cubicBezTo>
                    <a:pt x="2603" y="9068"/>
                    <a:pt x="2535" y="9128"/>
                    <a:pt x="2535" y="9211"/>
                  </a:cubicBezTo>
                  <a:cubicBezTo>
                    <a:pt x="2502" y="9311"/>
                    <a:pt x="2569" y="9411"/>
                    <a:pt x="2669" y="9444"/>
                  </a:cubicBezTo>
                  <a:lnTo>
                    <a:pt x="2702" y="9444"/>
                  </a:lnTo>
                  <a:cubicBezTo>
                    <a:pt x="2802" y="9444"/>
                    <a:pt x="2869" y="9377"/>
                    <a:pt x="2902" y="9311"/>
                  </a:cubicBezTo>
                  <a:cubicBezTo>
                    <a:pt x="2936" y="9177"/>
                    <a:pt x="2869" y="9077"/>
                    <a:pt x="2769" y="9077"/>
                  </a:cubicBezTo>
                  <a:cubicBezTo>
                    <a:pt x="2745" y="9071"/>
                    <a:pt x="2723" y="9068"/>
                    <a:pt x="2702" y="906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p:nvPr/>
          </p:nvSpPr>
          <p:spPr>
            <a:xfrm>
              <a:off x="7720190" y="1631319"/>
              <a:ext cx="11367" cy="10773"/>
            </a:xfrm>
            <a:custGeom>
              <a:rect b="b" l="l" r="r" t="t"/>
              <a:pathLst>
                <a:path extrusionOk="0" h="381" w="402">
                  <a:moveTo>
                    <a:pt x="199" y="0"/>
                  </a:moveTo>
                  <a:cubicBezTo>
                    <a:pt x="176" y="0"/>
                    <a:pt x="154" y="4"/>
                    <a:pt x="134" y="14"/>
                  </a:cubicBezTo>
                  <a:cubicBezTo>
                    <a:pt x="101" y="14"/>
                    <a:pt x="101" y="47"/>
                    <a:pt x="68" y="47"/>
                  </a:cubicBezTo>
                  <a:cubicBezTo>
                    <a:pt x="34" y="81"/>
                    <a:pt x="34" y="81"/>
                    <a:pt x="34" y="114"/>
                  </a:cubicBezTo>
                  <a:cubicBezTo>
                    <a:pt x="34" y="147"/>
                    <a:pt x="34" y="181"/>
                    <a:pt x="34" y="181"/>
                  </a:cubicBezTo>
                  <a:cubicBezTo>
                    <a:pt x="1" y="214"/>
                    <a:pt x="1" y="248"/>
                    <a:pt x="34" y="281"/>
                  </a:cubicBezTo>
                  <a:cubicBezTo>
                    <a:pt x="34" y="281"/>
                    <a:pt x="34" y="314"/>
                    <a:pt x="68" y="348"/>
                  </a:cubicBezTo>
                  <a:cubicBezTo>
                    <a:pt x="101" y="381"/>
                    <a:pt x="168" y="381"/>
                    <a:pt x="201" y="381"/>
                  </a:cubicBezTo>
                  <a:lnTo>
                    <a:pt x="268" y="381"/>
                  </a:lnTo>
                  <a:cubicBezTo>
                    <a:pt x="301" y="381"/>
                    <a:pt x="334" y="348"/>
                    <a:pt x="334" y="348"/>
                  </a:cubicBezTo>
                  <a:cubicBezTo>
                    <a:pt x="368" y="281"/>
                    <a:pt x="401" y="248"/>
                    <a:pt x="401" y="181"/>
                  </a:cubicBezTo>
                  <a:cubicBezTo>
                    <a:pt x="401" y="147"/>
                    <a:pt x="368" y="81"/>
                    <a:pt x="334" y="47"/>
                  </a:cubicBezTo>
                  <a:cubicBezTo>
                    <a:pt x="311" y="24"/>
                    <a:pt x="254" y="0"/>
                    <a:pt x="1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p:nvPr/>
          </p:nvSpPr>
          <p:spPr>
            <a:xfrm>
              <a:off x="7190147" y="1752901"/>
              <a:ext cx="959569" cy="1688781"/>
            </a:xfrm>
            <a:custGeom>
              <a:rect b="b" l="l" r="r" t="t"/>
              <a:pathLst>
                <a:path extrusionOk="0" h="59727" w="33937">
                  <a:moveTo>
                    <a:pt x="26309" y="1"/>
                  </a:moveTo>
                  <a:cubicBezTo>
                    <a:pt x="24279" y="1"/>
                    <a:pt x="22389" y="704"/>
                    <a:pt x="21582" y="2185"/>
                  </a:cubicBezTo>
                  <a:cubicBezTo>
                    <a:pt x="19837" y="5389"/>
                    <a:pt x="13780" y="8349"/>
                    <a:pt x="10114" y="8349"/>
                  </a:cubicBezTo>
                  <a:cubicBezTo>
                    <a:pt x="9084" y="8349"/>
                    <a:pt x="8243" y="8116"/>
                    <a:pt x="7739" y="7589"/>
                  </a:cubicBezTo>
                  <a:cubicBezTo>
                    <a:pt x="3769" y="12226"/>
                    <a:pt x="601" y="32807"/>
                    <a:pt x="0" y="42948"/>
                  </a:cubicBezTo>
                  <a:cubicBezTo>
                    <a:pt x="3036" y="43582"/>
                    <a:pt x="9941" y="48418"/>
                    <a:pt x="10574" y="55824"/>
                  </a:cubicBezTo>
                  <a:cubicBezTo>
                    <a:pt x="13488" y="58663"/>
                    <a:pt x="17117" y="59727"/>
                    <a:pt x="20281" y="59727"/>
                  </a:cubicBezTo>
                  <a:cubicBezTo>
                    <a:pt x="24216" y="59727"/>
                    <a:pt x="27431" y="58080"/>
                    <a:pt x="27653" y="56157"/>
                  </a:cubicBezTo>
                  <a:cubicBezTo>
                    <a:pt x="28087" y="51387"/>
                    <a:pt x="26552" y="48252"/>
                    <a:pt x="22616" y="45049"/>
                  </a:cubicBezTo>
                  <a:cubicBezTo>
                    <a:pt x="23917" y="23501"/>
                    <a:pt x="32056" y="12426"/>
                    <a:pt x="33190" y="6188"/>
                  </a:cubicBezTo>
                  <a:cubicBezTo>
                    <a:pt x="33936" y="2203"/>
                    <a:pt x="29902" y="1"/>
                    <a:pt x="263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
            <p:cNvSpPr/>
            <p:nvPr/>
          </p:nvSpPr>
          <p:spPr>
            <a:xfrm>
              <a:off x="7434415" y="3018971"/>
              <a:ext cx="376029" cy="88840"/>
            </a:xfrm>
            <a:custGeom>
              <a:rect b="b" l="l" r="r" t="t"/>
              <a:pathLst>
                <a:path extrusionOk="0" h="3142" w="13299">
                  <a:moveTo>
                    <a:pt x="11828" y="0"/>
                  </a:moveTo>
                  <a:cubicBezTo>
                    <a:pt x="9277" y="0"/>
                    <a:pt x="3930" y="427"/>
                    <a:pt x="167" y="2741"/>
                  </a:cubicBezTo>
                  <a:cubicBezTo>
                    <a:pt x="1" y="2874"/>
                    <a:pt x="67" y="3141"/>
                    <a:pt x="301" y="3141"/>
                  </a:cubicBezTo>
                  <a:lnTo>
                    <a:pt x="401" y="3141"/>
                  </a:lnTo>
                  <a:cubicBezTo>
                    <a:pt x="4166" y="830"/>
                    <a:pt x="9542" y="447"/>
                    <a:pt x="11980" y="447"/>
                  </a:cubicBezTo>
                  <a:cubicBezTo>
                    <a:pt x="12392" y="447"/>
                    <a:pt x="12721" y="458"/>
                    <a:pt x="12943" y="472"/>
                  </a:cubicBezTo>
                  <a:cubicBezTo>
                    <a:pt x="12954" y="474"/>
                    <a:pt x="12964" y="474"/>
                    <a:pt x="12973" y="474"/>
                  </a:cubicBezTo>
                  <a:cubicBezTo>
                    <a:pt x="13248" y="474"/>
                    <a:pt x="13299" y="39"/>
                    <a:pt x="12977" y="39"/>
                  </a:cubicBezTo>
                  <a:cubicBezTo>
                    <a:pt x="12724" y="17"/>
                    <a:pt x="12330" y="0"/>
                    <a:pt x="118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
            <p:cNvSpPr/>
            <p:nvPr/>
          </p:nvSpPr>
          <p:spPr>
            <a:xfrm>
              <a:off x="5532978" y="1636776"/>
              <a:ext cx="173580" cy="179829"/>
            </a:xfrm>
            <a:custGeom>
              <a:rect b="b" l="l" r="r" t="t"/>
              <a:pathLst>
                <a:path extrusionOk="0" h="6360" w="6139">
                  <a:moveTo>
                    <a:pt x="1835" y="221"/>
                  </a:moveTo>
                  <a:cubicBezTo>
                    <a:pt x="2135" y="221"/>
                    <a:pt x="2469" y="288"/>
                    <a:pt x="2736" y="455"/>
                  </a:cubicBezTo>
                  <a:cubicBezTo>
                    <a:pt x="3503" y="788"/>
                    <a:pt x="4137" y="1355"/>
                    <a:pt x="4637" y="2056"/>
                  </a:cubicBezTo>
                  <a:cubicBezTo>
                    <a:pt x="5705" y="3557"/>
                    <a:pt x="5905" y="5292"/>
                    <a:pt x="5038" y="5892"/>
                  </a:cubicBezTo>
                  <a:cubicBezTo>
                    <a:pt x="4833" y="6047"/>
                    <a:pt x="4583" y="6120"/>
                    <a:pt x="4306" y="6120"/>
                  </a:cubicBezTo>
                  <a:cubicBezTo>
                    <a:pt x="3449" y="6120"/>
                    <a:pt x="2333" y="5424"/>
                    <a:pt x="1502" y="4291"/>
                  </a:cubicBezTo>
                  <a:cubicBezTo>
                    <a:pt x="434" y="2790"/>
                    <a:pt x="267" y="1055"/>
                    <a:pt x="1101" y="455"/>
                  </a:cubicBezTo>
                  <a:cubicBezTo>
                    <a:pt x="1302" y="288"/>
                    <a:pt x="1568" y="221"/>
                    <a:pt x="1835" y="221"/>
                  </a:cubicBezTo>
                  <a:close/>
                  <a:moveTo>
                    <a:pt x="1827" y="0"/>
                  </a:moveTo>
                  <a:cubicBezTo>
                    <a:pt x="1500" y="0"/>
                    <a:pt x="1208" y="83"/>
                    <a:pt x="968" y="255"/>
                  </a:cubicBezTo>
                  <a:cubicBezTo>
                    <a:pt x="1" y="955"/>
                    <a:pt x="167" y="2823"/>
                    <a:pt x="1335" y="4424"/>
                  </a:cubicBezTo>
                  <a:cubicBezTo>
                    <a:pt x="2202" y="5625"/>
                    <a:pt x="3403" y="6359"/>
                    <a:pt x="4337" y="6359"/>
                  </a:cubicBezTo>
                  <a:cubicBezTo>
                    <a:pt x="4637" y="6359"/>
                    <a:pt x="4937" y="6259"/>
                    <a:pt x="5204" y="6059"/>
                  </a:cubicBezTo>
                  <a:cubicBezTo>
                    <a:pt x="6138" y="5358"/>
                    <a:pt x="5972" y="3490"/>
                    <a:pt x="4804" y="1889"/>
                  </a:cubicBezTo>
                  <a:cubicBezTo>
                    <a:pt x="4304" y="1189"/>
                    <a:pt x="3637" y="588"/>
                    <a:pt x="2836" y="221"/>
                  </a:cubicBezTo>
                  <a:cubicBezTo>
                    <a:pt x="2479" y="75"/>
                    <a:pt x="2137" y="0"/>
                    <a:pt x="18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24"/>
          <p:cNvSpPr/>
          <p:nvPr/>
        </p:nvSpPr>
        <p:spPr>
          <a:xfrm>
            <a:off x="283300" y="779550"/>
            <a:ext cx="4269600" cy="42597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219" name="Google Shape;219;p24"/>
          <p:cNvSpPr txBox="1"/>
          <p:nvPr/>
        </p:nvSpPr>
        <p:spPr>
          <a:xfrm>
            <a:off x="1167325" y="1129650"/>
            <a:ext cx="3777300" cy="390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800">
                <a:solidFill>
                  <a:schemeClr val="dk1"/>
                </a:solidFill>
                <a:latin typeface="Poppins Black"/>
                <a:ea typeface="Poppins Black"/>
                <a:cs typeface="Poppins Black"/>
                <a:sym typeface="Poppins Black"/>
              </a:rPr>
              <a:t>Vehicle </a:t>
            </a:r>
            <a:endParaRPr sz="3800">
              <a:solidFill>
                <a:schemeClr val="dk1"/>
              </a:solidFill>
              <a:latin typeface="Poppins Black"/>
              <a:ea typeface="Poppins Black"/>
              <a:cs typeface="Poppins Black"/>
              <a:sym typeface="Poppins Black"/>
            </a:endParaRPr>
          </a:p>
          <a:p>
            <a:pPr indent="0" lvl="0" marL="0" rtl="0" algn="l">
              <a:spcBef>
                <a:spcPts val="0"/>
              </a:spcBef>
              <a:spcAft>
                <a:spcPts val="0"/>
              </a:spcAft>
              <a:buNone/>
            </a:pPr>
            <a:r>
              <a:rPr lang="en" sz="3800">
                <a:solidFill>
                  <a:schemeClr val="dk1"/>
                </a:solidFill>
                <a:latin typeface="Poppins Black"/>
                <a:ea typeface="Poppins Black"/>
                <a:cs typeface="Poppins Black"/>
                <a:sym typeface="Poppins Black"/>
              </a:rPr>
              <a:t>speed </a:t>
            </a:r>
            <a:endParaRPr sz="3800">
              <a:solidFill>
                <a:schemeClr val="dk1"/>
              </a:solidFill>
              <a:latin typeface="Poppins Black"/>
              <a:ea typeface="Poppins Black"/>
              <a:cs typeface="Poppins Black"/>
              <a:sym typeface="Poppins Black"/>
            </a:endParaRPr>
          </a:p>
          <a:p>
            <a:pPr indent="0" lvl="0" marL="0" rtl="0" algn="l">
              <a:spcBef>
                <a:spcPts val="0"/>
              </a:spcBef>
              <a:spcAft>
                <a:spcPts val="0"/>
              </a:spcAft>
              <a:buNone/>
            </a:pPr>
            <a:r>
              <a:rPr lang="en" sz="3800">
                <a:solidFill>
                  <a:schemeClr val="dk1"/>
                </a:solidFill>
                <a:latin typeface="Poppins Black"/>
                <a:ea typeface="Poppins Black"/>
                <a:cs typeface="Poppins Black"/>
                <a:sym typeface="Poppins Black"/>
              </a:rPr>
              <a:t>alert and </a:t>
            </a:r>
            <a:endParaRPr sz="3800">
              <a:solidFill>
                <a:schemeClr val="dk1"/>
              </a:solidFill>
              <a:latin typeface="Poppins Black"/>
              <a:ea typeface="Poppins Black"/>
              <a:cs typeface="Poppins Black"/>
              <a:sym typeface="Poppins Black"/>
            </a:endParaRPr>
          </a:p>
          <a:p>
            <a:pPr indent="0" lvl="0" marL="0" rtl="0" algn="l">
              <a:spcBef>
                <a:spcPts val="0"/>
              </a:spcBef>
              <a:spcAft>
                <a:spcPts val="0"/>
              </a:spcAft>
              <a:buNone/>
            </a:pPr>
            <a:r>
              <a:rPr lang="en" sz="3800">
                <a:solidFill>
                  <a:schemeClr val="dk1"/>
                </a:solidFill>
                <a:latin typeface="Poppins Black"/>
                <a:ea typeface="Poppins Black"/>
                <a:cs typeface="Poppins Black"/>
                <a:sym typeface="Poppins Black"/>
              </a:rPr>
              <a:t>accident detection system</a:t>
            </a:r>
            <a:endParaRPr sz="3800">
              <a:solidFill>
                <a:schemeClr val="dk1"/>
              </a:solidFill>
              <a:latin typeface="Poppins Black"/>
              <a:ea typeface="Poppins Black"/>
              <a:cs typeface="Poppins Black"/>
              <a:sym typeface="Poppins Black"/>
            </a:endParaRPr>
          </a:p>
          <a:p>
            <a:pPr indent="0" lvl="0" marL="0" rtl="0" algn="l">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3"/>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 showing accidents</a:t>
            </a:r>
            <a:endParaRPr/>
          </a:p>
        </p:txBody>
      </p:sp>
      <p:pic>
        <p:nvPicPr>
          <p:cNvPr id="343" name="Google Shape;343;p33"/>
          <p:cNvPicPr preferRelativeResize="0"/>
          <p:nvPr/>
        </p:nvPicPr>
        <p:blipFill>
          <a:blip r:embed="rId3">
            <a:alphaModFix/>
          </a:blip>
          <a:stretch>
            <a:fillRect/>
          </a:stretch>
        </p:blipFill>
        <p:spPr>
          <a:xfrm>
            <a:off x="720000" y="1203350"/>
            <a:ext cx="7891125" cy="37776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4"/>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Primary Benefits</a:t>
            </a:r>
            <a:endParaRPr/>
          </a:p>
        </p:txBody>
      </p:sp>
      <p:sp>
        <p:nvSpPr>
          <p:cNvPr id="349" name="Google Shape;349;p34"/>
          <p:cNvSpPr txBox="1"/>
          <p:nvPr/>
        </p:nvSpPr>
        <p:spPr>
          <a:xfrm>
            <a:off x="570275" y="1422100"/>
            <a:ext cx="7593300" cy="37095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500"/>
              </a:spcBef>
              <a:spcAft>
                <a:spcPts val="0"/>
              </a:spcAft>
              <a:buClr>
                <a:srgbClr val="374151"/>
              </a:buClr>
              <a:buSzPts val="2000"/>
              <a:buFont typeface="Comic Sans MS"/>
              <a:buChar char="●"/>
            </a:pPr>
            <a:r>
              <a:rPr b="1" lang="en" sz="2000">
                <a:solidFill>
                  <a:srgbClr val="374151"/>
                </a:solidFill>
                <a:highlight>
                  <a:schemeClr val="lt1"/>
                </a:highlight>
                <a:latin typeface="Comic Sans MS"/>
                <a:ea typeface="Comic Sans MS"/>
                <a:cs typeface="Comic Sans MS"/>
                <a:sym typeface="Comic Sans MS"/>
              </a:rPr>
              <a:t>Improved safety:</a:t>
            </a:r>
            <a:r>
              <a:rPr lang="en" sz="2000">
                <a:solidFill>
                  <a:srgbClr val="374151"/>
                </a:solidFill>
                <a:highlight>
                  <a:schemeClr val="lt1"/>
                </a:highlight>
                <a:latin typeface="Comic Sans MS"/>
                <a:ea typeface="Comic Sans MS"/>
                <a:cs typeface="Comic Sans MS"/>
                <a:sym typeface="Comic Sans MS"/>
              </a:rPr>
              <a:t> These systems can help reduce the number of accidents on the road and improve overall safety for drivers and passengers.</a:t>
            </a:r>
            <a:endParaRPr sz="2000">
              <a:solidFill>
                <a:srgbClr val="374151"/>
              </a:solidFill>
              <a:highlight>
                <a:schemeClr val="lt1"/>
              </a:highlight>
              <a:latin typeface="Comic Sans MS"/>
              <a:ea typeface="Comic Sans MS"/>
              <a:cs typeface="Comic Sans MS"/>
              <a:sym typeface="Comic Sans MS"/>
            </a:endParaRPr>
          </a:p>
          <a:p>
            <a:pPr indent="0" lvl="0" marL="457200" rtl="0" algn="l">
              <a:lnSpc>
                <a:spcPct val="115000"/>
              </a:lnSpc>
              <a:spcBef>
                <a:spcPts val="1500"/>
              </a:spcBef>
              <a:spcAft>
                <a:spcPts val="0"/>
              </a:spcAft>
              <a:buNone/>
            </a:pPr>
            <a:r>
              <a:t/>
            </a:r>
            <a:endParaRPr sz="2000">
              <a:solidFill>
                <a:srgbClr val="374151"/>
              </a:solidFill>
              <a:highlight>
                <a:schemeClr val="lt1"/>
              </a:highlight>
              <a:latin typeface="Comic Sans MS"/>
              <a:ea typeface="Comic Sans MS"/>
              <a:cs typeface="Comic Sans MS"/>
              <a:sym typeface="Comic Sans MS"/>
            </a:endParaRPr>
          </a:p>
          <a:p>
            <a:pPr indent="-355600" lvl="0" marL="457200" rtl="0" algn="l">
              <a:lnSpc>
                <a:spcPct val="115000"/>
              </a:lnSpc>
              <a:spcBef>
                <a:spcPts val="1500"/>
              </a:spcBef>
              <a:spcAft>
                <a:spcPts val="0"/>
              </a:spcAft>
              <a:buClr>
                <a:srgbClr val="374151"/>
              </a:buClr>
              <a:buSzPts val="2000"/>
              <a:buFont typeface="Comic Sans MS"/>
              <a:buChar char="●"/>
            </a:pPr>
            <a:r>
              <a:rPr b="1" lang="en" sz="2000">
                <a:solidFill>
                  <a:srgbClr val="374151"/>
                </a:solidFill>
                <a:highlight>
                  <a:schemeClr val="lt1"/>
                </a:highlight>
                <a:latin typeface="Comic Sans MS"/>
                <a:ea typeface="Comic Sans MS"/>
                <a:cs typeface="Comic Sans MS"/>
                <a:sym typeface="Comic Sans MS"/>
              </a:rPr>
              <a:t>Early warning:</a:t>
            </a:r>
            <a:r>
              <a:rPr lang="en" sz="2000">
                <a:solidFill>
                  <a:srgbClr val="374151"/>
                </a:solidFill>
                <a:highlight>
                  <a:schemeClr val="lt1"/>
                </a:highlight>
                <a:latin typeface="Comic Sans MS"/>
                <a:ea typeface="Comic Sans MS"/>
                <a:cs typeface="Comic Sans MS"/>
                <a:sym typeface="Comic Sans MS"/>
              </a:rPr>
              <a:t> Crash and accident alert </a:t>
            </a:r>
            <a:endParaRPr sz="2000">
              <a:solidFill>
                <a:srgbClr val="374151"/>
              </a:solidFill>
              <a:highlight>
                <a:schemeClr val="lt1"/>
              </a:highlight>
              <a:latin typeface="Comic Sans MS"/>
              <a:ea typeface="Comic Sans MS"/>
              <a:cs typeface="Comic Sans MS"/>
              <a:sym typeface="Comic Sans MS"/>
            </a:endParaRPr>
          </a:p>
          <a:p>
            <a:pPr indent="0" lvl="0" marL="457200" rtl="0" algn="l">
              <a:lnSpc>
                <a:spcPct val="115000"/>
              </a:lnSpc>
              <a:spcBef>
                <a:spcPts val="0"/>
              </a:spcBef>
              <a:spcAft>
                <a:spcPts val="0"/>
              </a:spcAft>
              <a:buNone/>
            </a:pPr>
            <a:r>
              <a:rPr lang="en" sz="2000">
                <a:solidFill>
                  <a:srgbClr val="374151"/>
                </a:solidFill>
                <a:highlight>
                  <a:schemeClr val="lt1"/>
                </a:highlight>
                <a:latin typeface="Comic Sans MS"/>
                <a:ea typeface="Comic Sans MS"/>
                <a:cs typeface="Comic Sans MS"/>
                <a:sym typeface="Comic Sans MS"/>
              </a:rPr>
              <a:t>systems can provide early warning to drivers </a:t>
            </a:r>
            <a:endParaRPr sz="2000">
              <a:solidFill>
                <a:srgbClr val="374151"/>
              </a:solidFill>
              <a:highlight>
                <a:schemeClr val="lt1"/>
              </a:highlight>
              <a:latin typeface="Comic Sans MS"/>
              <a:ea typeface="Comic Sans MS"/>
              <a:cs typeface="Comic Sans MS"/>
              <a:sym typeface="Comic Sans MS"/>
            </a:endParaRPr>
          </a:p>
          <a:p>
            <a:pPr indent="0" lvl="0" marL="457200" rtl="0" algn="l">
              <a:lnSpc>
                <a:spcPct val="115000"/>
              </a:lnSpc>
              <a:spcBef>
                <a:spcPts val="0"/>
              </a:spcBef>
              <a:spcAft>
                <a:spcPts val="0"/>
              </a:spcAft>
              <a:buNone/>
            </a:pPr>
            <a:r>
              <a:rPr lang="en" sz="2000">
                <a:solidFill>
                  <a:srgbClr val="374151"/>
                </a:solidFill>
                <a:highlight>
                  <a:schemeClr val="lt1"/>
                </a:highlight>
                <a:latin typeface="Comic Sans MS"/>
                <a:ea typeface="Comic Sans MS"/>
                <a:cs typeface="Comic Sans MS"/>
                <a:sym typeface="Comic Sans MS"/>
              </a:rPr>
              <a:t>of potential dangers, giving them time to take </a:t>
            </a:r>
            <a:endParaRPr sz="2000">
              <a:solidFill>
                <a:srgbClr val="374151"/>
              </a:solidFill>
              <a:highlight>
                <a:schemeClr val="lt1"/>
              </a:highlight>
              <a:latin typeface="Comic Sans MS"/>
              <a:ea typeface="Comic Sans MS"/>
              <a:cs typeface="Comic Sans MS"/>
              <a:sym typeface="Comic Sans MS"/>
            </a:endParaRPr>
          </a:p>
          <a:p>
            <a:pPr indent="0" lvl="0" marL="457200" rtl="0" algn="l">
              <a:lnSpc>
                <a:spcPct val="115000"/>
              </a:lnSpc>
              <a:spcBef>
                <a:spcPts val="0"/>
              </a:spcBef>
              <a:spcAft>
                <a:spcPts val="0"/>
              </a:spcAft>
              <a:buNone/>
            </a:pPr>
            <a:r>
              <a:rPr lang="en" sz="2000">
                <a:solidFill>
                  <a:srgbClr val="374151"/>
                </a:solidFill>
                <a:highlight>
                  <a:schemeClr val="lt1"/>
                </a:highlight>
                <a:latin typeface="Comic Sans MS"/>
                <a:ea typeface="Comic Sans MS"/>
                <a:cs typeface="Comic Sans MS"/>
                <a:sym typeface="Comic Sans MS"/>
              </a:rPr>
              <a:t>action and avoid a collision.</a:t>
            </a:r>
            <a:endParaRPr sz="2000">
              <a:solidFill>
                <a:srgbClr val="374151"/>
              </a:solidFill>
              <a:highlight>
                <a:schemeClr val="lt1"/>
              </a:highlight>
              <a:latin typeface="Comic Sans MS"/>
              <a:ea typeface="Comic Sans MS"/>
              <a:cs typeface="Comic Sans MS"/>
              <a:sym typeface="Comic Sans MS"/>
            </a:endParaRPr>
          </a:p>
          <a:p>
            <a:pPr indent="0" lvl="0" marL="457200" rtl="0" algn="l">
              <a:spcBef>
                <a:spcPts val="0"/>
              </a:spcBef>
              <a:spcAft>
                <a:spcPts val="0"/>
              </a:spcAft>
              <a:buNone/>
            </a:pPr>
            <a:r>
              <a:t/>
            </a:r>
            <a:endParaRPr sz="2000">
              <a:highlight>
                <a:schemeClr val="lt1"/>
              </a:highlight>
              <a:latin typeface="Comic Sans MS"/>
              <a:ea typeface="Comic Sans MS"/>
              <a:cs typeface="Comic Sans MS"/>
              <a:sym typeface="Comic Sans MS"/>
            </a:endParaRPr>
          </a:p>
        </p:txBody>
      </p:sp>
      <p:pic>
        <p:nvPicPr>
          <p:cNvPr id="350" name="Google Shape;350;p34"/>
          <p:cNvPicPr preferRelativeResize="0"/>
          <p:nvPr/>
        </p:nvPicPr>
        <p:blipFill>
          <a:blip r:embed="rId3">
            <a:alphaModFix/>
          </a:blip>
          <a:stretch>
            <a:fillRect/>
          </a:stretch>
        </p:blipFill>
        <p:spPr>
          <a:xfrm>
            <a:off x="6437375" y="1787650"/>
            <a:ext cx="2438400" cy="2438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35"/>
          <p:cNvPicPr preferRelativeResize="0"/>
          <p:nvPr/>
        </p:nvPicPr>
        <p:blipFill>
          <a:blip r:embed="rId3">
            <a:alphaModFix/>
          </a:blip>
          <a:stretch>
            <a:fillRect/>
          </a:stretch>
        </p:blipFill>
        <p:spPr>
          <a:xfrm>
            <a:off x="152400" y="152400"/>
            <a:ext cx="8834000" cy="4787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6"/>
          <p:cNvSpPr/>
          <p:nvPr/>
        </p:nvSpPr>
        <p:spPr>
          <a:xfrm>
            <a:off x="1576675" y="2369532"/>
            <a:ext cx="33207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6"/>
          <p:cNvSpPr txBox="1"/>
          <p:nvPr>
            <p:ph type="title"/>
          </p:nvPr>
        </p:nvSpPr>
        <p:spPr>
          <a:xfrm>
            <a:off x="1576675" y="1940225"/>
            <a:ext cx="4156200" cy="7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Proposed Idea</a:t>
            </a:r>
            <a:endParaRPr sz="3000"/>
          </a:p>
        </p:txBody>
      </p:sp>
      <p:sp>
        <p:nvSpPr>
          <p:cNvPr id="362" name="Google Shape;362;p36"/>
          <p:cNvSpPr txBox="1"/>
          <p:nvPr>
            <p:ph idx="4294967295" type="title"/>
          </p:nvPr>
        </p:nvSpPr>
        <p:spPr>
          <a:xfrm>
            <a:off x="1283825" y="1176925"/>
            <a:ext cx="768900" cy="6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lt2"/>
                </a:solidFill>
              </a:rPr>
              <a:t>3</a:t>
            </a:r>
            <a:endParaRPr sz="4800">
              <a:solidFill>
                <a:schemeClr val="lt2"/>
              </a:solidFill>
            </a:endParaRPr>
          </a:p>
        </p:txBody>
      </p:sp>
      <p:pic>
        <p:nvPicPr>
          <p:cNvPr id="363" name="Google Shape;363;p36"/>
          <p:cNvPicPr preferRelativeResize="0"/>
          <p:nvPr/>
        </p:nvPicPr>
        <p:blipFill>
          <a:blip r:embed="rId3">
            <a:alphaModFix/>
          </a:blip>
          <a:stretch>
            <a:fillRect/>
          </a:stretch>
        </p:blipFill>
        <p:spPr>
          <a:xfrm>
            <a:off x="5429650" y="1013025"/>
            <a:ext cx="3106325" cy="28673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7"/>
          <p:cNvSpPr txBox="1"/>
          <p:nvPr/>
        </p:nvSpPr>
        <p:spPr>
          <a:xfrm>
            <a:off x="676025" y="407850"/>
            <a:ext cx="7437900" cy="26475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2"/>
              </a:buClr>
              <a:buSzPts val="2000"/>
              <a:buFont typeface="Comic Sans MS"/>
              <a:buChar char="●"/>
            </a:pPr>
            <a:r>
              <a:rPr lang="en" sz="2000">
                <a:latin typeface="Comic Sans MS"/>
                <a:ea typeface="Comic Sans MS"/>
                <a:cs typeface="Comic Sans MS"/>
                <a:sym typeface="Comic Sans MS"/>
              </a:rPr>
              <a:t>The project aims at finding the vehicle where it is and locating the vehicle using a GPS within the vehicle system to send a message.</a:t>
            </a:r>
            <a:endParaRPr sz="2000">
              <a:latin typeface="Comic Sans MS"/>
              <a:ea typeface="Comic Sans MS"/>
              <a:cs typeface="Comic Sans MS"/>
              <a:sym typeface="Comic Sans MS"/>
            </a:endParaRPr>
          </a:p>
          <a:p>
            <a:pPr indent="0" lvl="0" marL="457200" rtl="0" algn="l">
              <a:spcBef>
                <a:spcPts val="0"/>
              </a:spcBef>
              <a:spcAft>
                <a:spcPts val="0"/>
              </a:spcAft>
              <a:buNone/>
            </a:pPr>
            <a:r>
              <a:t/>
            </a:r>
            <a:endParaRPr sz="2000">
              <a:latin typeface="Comic Sans MS"/>
              <a:ea typeface="Comic Sans MS"/>
              <a:cs typeface="Comic Sans MS"/>
              <a:sym typeface="Comic Sans MS"/>
            </a:endParaRPr>
          </a:p>
          <a:p>
            <a:pPr indent="0" lvl="0" marL="457200" rtl="0" algn="l">
              <a:spcBef>
                <a:spcPts val="0"/>
              </a:spcBef>
              <a:spcAft>
                <a:spcPts val="0"/>
              </a:spcAft>
              <a:buNone/>
            </a:pPr>
            <a:r>
              <a:t/>
            </a:r>
            <a:endParaRPr sz="2000">
              <a:latin typeface="Comic Sans MS"/>
              <a:ea typeface="Comic Sans MS"/>
              <a:cs typeface="Comic Sans MS"/>
              <a:sym typeface="Comic Sans MS"/>
            </a:endParaRPr>
          </a:p>
          <a:p>
            <a:pPr indent="0" lvl="0" marL="457200" rtl="0" algn="l">
              <a:spcBef>
                <a:spcPts val="0"/>
              </a:spcBef>
              <a:spcAft>
                <a:spcPts val="0"/>
              </a:spcAft>
              <a:buNone/>
            </a:pPr>
            <a:r>
              <a:t/>
            </a:r>
            <a:endParaRPr sz="2000">
              <a:latin typeface="Comic Sans MS"/>
              <a:ea typeface="Comic Sans MS"/>
              <a:cs typeface="Comic Sans MS"/>
              <a:sym typeface="Comic Sans MS"/>
            </a:endParaRPr>
          </a:p>
          <a:p>
            <a:pPr indent="0" lvl="0" marL="457200" rtl="0" algn="l">
              <a:spcBef>
                <a:spcPts val="0"/>
              </a:spcBef>
              <a:spcAft>
                <a:spcPts val="0"/>
              </a:spcAft>
              <a:buNone/>
            </a:pPr>
            <a:r>
              <a:t/>
            </a:r>
            <a:endParaRPr sz="2000">
              <a:latin typeface="Comic Sans MS"/>
              <a:ea typeface="Comic Sans MS"/>
              <a:cs typeface="Comic Sans MS"/>
              <a:sym typeface="Comic Sans MS"/>
            </a:endParaRPr>
          </a:p>
          <a:p>
            <a:pPr indent="0" lvl="0" marL="1371600" rtl="0" algn="l">
              <a:spcBef>
                <a:spcPts val="0"/>
              </a:spcBef>
              <a:spcAft>
                <a:spcPts val="0"/>
              </a:spcAft>
              <a:buNone/>
            </a:pPr>
            <a:r>
              <a:t/>
            </a:r>
            <a:endParaRPr sz="2000">
              <a:latin typeface="Comic Sans MS"/>
              <a:ea typeface="Comic Sans MS"/>
              <a:cs typeface="Comic Sans MS"/>
              <a:sym typeface="Comic Sans MS"/>
            </a:endParaRPr>
          </a:p>
        </p:txBody>
      </p:sp>
      <p:pic>
        <p:nvPicPr>
          <p:cNvPr id="369" name="Google Shape;369;p37"/>
          <p:cNvPicPr preferRelativeResize="0"/>
          <p:nvPr/>
        </p:nvPicPr>
        <p:blipFill rotWithShape="1">
          <a:blip r:embed="rId3">
            <a:alphaModFix/>
          </a:blip>
          <a:srcRect b="-42247" l="-5134" r="-57335" t="0"/>
          <a:stretch/>
        </p:blipFill>
        <p:spPr>
          <a:xfrm>
            <a:off x="969650" y="1711125"/>
            <a:ext cx="9601825" cy="3432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8"/>
          <p:cNvSpPr txBox="1"/>
          <p:nvPr/>
        </p:nvSpPr>
        <p:spPr>
          <a:xfrm>
            <a:off x="386775" y="317925"/>
            <a:ext cx="8231700" cy="4802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2"/>
              </a:buClr>
              <a:buSzPts val="2000"/>
              <a:buFont typeface="Comic Sans MS"/>
              <a:buChar char="●"/>
            </a:pPr>
            <a:r>
              <a:rPr lang="en" sz="2000">
                <a:latin typeface="Comic Sans MS"/>
                <a:ea typeface="Comic Sans MS"/>
                <a:cs typeface="Comic Sans MS"/>
                <a:sym typeface="Comic Sans MS"/>
              </a:rPr>
              <a:t>Informing the emergency contacts set by the user that an accident has occurred so that their immediate family or friends are aware of the situation.</a:t>
            </a:r>
            <a:endParaRPr sz="2000">
              <a:latin typeface="Comic Sans MS"/>
              <a:ea typeface="Comic Sans MS"/>
              <a:cs typeface="Comic Sans MS"/>
              <a:sym typeface="Comic Sans MS"/>
            </a:endParaRPr>
          </a:p>
          <a:p>
            <a:pPr indent="0" lvl="0" marL="457200" rtl="0" algn="l">
              <a:spcBef>
                <a:spcPts val="0"/>
              </a:spcBef>
              <a:spcAft>
                <a:spcPts val="0"/>
              </a:spcAft>
              <a:buNone/>
            </a:pPr>
            <a:r>
              <a:t/>
            </a:r>
            <a:endParaRPr sz="2000">
              <a:latin typeface="Comic Sans MS"/>
              <a:ea typeface="Comic Sans MS"/>
              <a:cs typeface="Comic Sans MS"/>
              <a:sym typeface="Comic Sans MS"/>
            </a:endParaRPr>
          </a:p>
          <a:p>
            <a:pPr indent="0" lvl="0" marL="457200" rtl="0" algn="l">
              <a:spcBef>
                <a:spcPts val="0"/>
              </a:spcBef>
              <a:spcAft>
                <a:spcPts val="0"/>
              </a:spcAft>
              <a:buNone/>
            </a:pPr>
            <a:r>
              <a:t/>
            </a:r>
            <a:endParaRPr sz="2000">
              <a:latin typeface="Comic Sans MS"/>
              <a:ea typeface="Comic Sans MS"/>
              <a:cs typeface="Comic Sans MS"/>
              <a:sym typeface="Comic Sans MS"/>
            </a:endParaRPr>
          </a:p>
          <a:p>
            <a:pPr indent="0" lvl="0" marL="457200" rtl="0" algn="l">
              <a:spcBef>
                <a:spcPts val="0"/>
              </a:spcBef>
              <a:spcAft>
                <a:spcPts val="0"/>
              </a:spcAft>
              <a:buNone/>
            </a:pPr>
            <a:r>
              <a:t/>
            </a:r>
            <a:endParaRPr sz="2000">
              <a:latin typeface="Comic Sans MS"/>
              <a:ea typeface="Comic Sans MS"/>
              <a:cs typeface="Comic Sans MS"/>
              <a:sym typeface="Comic Sans MS"/>
            </a:endParaRPr>
          </a:p>
          <a:p>
            <a:pPr indent="0" lvl="0" marL="457200" rtl="0" algn="l">
              <a:spcBef>
                <a:spcPts val="0"/>
              </a:spcBef>
              <a:spcAft>
                <a:spcPts val="0"/>
              </a:spcAft>
              <a:buNone/>
            </a:pPr>
            <a:r>
              <a:t/>
            </a:r>
            <a:endParaRPr sz="2000">
              <a:latin typeface="Comic Sans MS"/>
              <a:ea typeface="Comic Sans MS"/>
              <a:cs typeface="Comic Sans MS"/>
              <a:sym typeface="Comic Sans MS"/>
            </a:endParaRPr>
          </a:p>
          <a:p>
            <a:pPr indent="0" lvl="0" marL="457200" rtl="0" algn="l">
              <a:spcBef>
                <a:spcPts val="0"/>
              </a:spcBef>
              <a:spcAft>
                <a:spcPts val="0"/>
              </a:spcAft>
              <a:buNone/>
            </a:pPr>
            <a:r>
              <a:t/>
            </a:r>
            <a:endParaRPr sz="2000">
              <a:latin typeface="Comic Sans MS"/>
              <a:ea typeface="Comic Sans MS"/>
              <a:cs typeface="Comic Sans MS"/>
              <a:sym typeface="Comic Sans MS"/>
            </a:endParaRPr>
          </a:p>
          <a:p>
            <a:pPr indent="0" lvl="0" marL="457200" rtl="0" algn="l">
              <a:spcBef>
                <a:spcPts val="0"/>
              </a:spcBef>
              <a:spcAft>
                <a:spcPts val="0"/>
              </a:spcAft>
              <a:buNone/>
            </a:pPr>
            <a:r>
              <a:t/>
            </a:r>
            <a:endParaRPr sz="2000">
              <a:latin typeface="Comic Sans MS"/>
              <a:ea typeface="Comic Sans MS"/>
              <a:cs typeface="Comic Sans MS"/>
              <a:sym typeface="Comic Sans MS"/>
            </a:endParaRPr>
          </a:p>
          <a:p>
            <a:pPr indent="0" lvl="0" marL="457200" rtl="0" algn="l">
              <a:spcBef>
                <a:spcPts val="0"/>
              </a:spcBef>
              <a:spcAft>
                <a:spcPts val="0"/>
              </a:spcAft>
              <a:buNone/>
            </a:pPr>
            <a:r>
              <a:t/>
            </a:r>
            <a:endParaRPr sz="2000">
              <a:latin typeface="Comic Sans MS"/>
              <a:ea typeface="Comic Sans MS"/>
              <a:cs typeface="Comic Sans MS"/>
              <a:sym typeface="Comic Sans MS"/>
            </a:endParaRPr>
          </a:p>
          <a:p>
            <a:pPr indent="-355600" lvl="0" marL="457200" rtl="0" algn="l">
              <a:spcBef>
                <a:spcPts val="0"/>
              </a:spcBef>
              <a:spcAft>
                <a:spcPts val="0"/>
              </a:spcAft>
              <a:buClr>
                <a:schemeClr val="lt2"/>
              </a:buClr>
              <a:buSzPts val="2000"/>
              <a:buFont typeface="Comic Sans MS"/>
              <a:buChar char="●"/>
            </a:pPr>
            <a:r>
              <a:rPr lang="en" sz="2000">
                <a:latin typeface="Comic Sans MS"/>
                <a:ea typeface="Comic Sans MS"/>
                <a:cs typeface="Comic Sans MS"/>
                <a:sym typeface="Comic Sans MS"/>
              </a:rPr>
              <a:t>Providing the exact location of the vehicle in the form  of latitude and longitude coordinates in order to decrease the response time of the emergency services using the GPS module.</a:t>
            </a:r>
            <a:endParaRPr sz="2000">
              <a:latin typeface="Comic Sans MS"/>
              <a:ea typeface="Comic Sans MS"/>
              <a:cs typeface="Comic Sans MS"/>
              <a:sym typeface="Comic Sans MS"/>
            </a:endParaRPr>
          </a:p>
          <a:p>
            <a:pPr indent="0" lvl="0" marL="0" rtl="0" algn="l">
              <a:spcBef>
                <a:spcPts val="0"/>
              </a:spcBef>
              <a:spcAft>
                <a:spcPts val="0"/>
              </a:spcAft>
              <a:buNone/>
            </a:pPr>
            <a:r>
              <a:rPr lang="en" sz="2000">
                <a:latin typeface="Comic Sans MS"/>
                <a:ea typeface="Comic Sans MS"/>
                <a:cs typeface="Comic Sans MS"/>
                <a:sym typeface="Comic Sans MS"/>
              </a:rPr>
              <a:t> </a:t>
            </a:r>
            <a:endParaRPr sz="2000">
              <a:latin typeface="Comic Sans MS"/>
              <a:ea typeface="Comic Sans MS"/>
              <a:cs typeface="Comic Sans MS"/>
              <a:sym typeface="Comic Sans MS"/>
            </a:endParaRPr>
          </a:p>
          <a:p>
            <a:pPr indent="0" lvl="0" marL="0" rtl="0" algn="l">
              <a:spcBef>
                <a:spcPts val="0"/>
              </a:spcBef>
              <a:spcAft>
                <a:spcPts val="0"/>
              </a:spcAft>
              <a:buNone/>
            </a:pPr>
            <a:r>
              <a:t/>
            </a:r>
            <a:endParaRPr sz="2000">
              <a:latin typeface="Comic Sans MS"/>
              <a:ea typeface="Comic Sans MS"/>
              <a:cs typeface="Comic Sans MS"/>
              <a:sym typeface="Comic Sans MS"/>
            </a:endParaRPr>
          </a:p>
        </p:txBody>
      </p:sp>
      <p:pic>
        <p:nvPicPr>
          <p:cNvPr id="375" name="Google Shape;375;p38"/>
          <p:cNvPicPr preferRelativeResize="0"/>
          <p:nvPr/>
        </p:nvPicPr>
        <p:blipFill>
          <a:blip r:embed="rId3">
            <a:alphaModFix/>
          </a:blip>
          <a:stretch>
            <a:fillRect/>
          </a:stretch>
        </p:blipFill>
        <p:spPr>
          <a:xfrm>
            <a:off x="1905525" y="1502550"/>
            <a:ext cx="1652250" cy="1652250"/>
          </a:xfrm>
          <a:prstGeom prst="rect">
            <a:avLst/>
          </a:prstGeom>
          <a:noFill/>
          <a:ln>
            <a:noFill/>
          </a:ln>
        </p:spPr>
      </p:pic>
      <p:pic>
        <p:nvPicPr>
          <p:cNvPr id="376" name="Google Shape;376;p38"/>
          <p:cNvPicPr preferRelativeResize="0"/>
          <p:nvPr/>
        </p:nvPicPr>
        <p:blipFill>
          <a:blip r:embed="rId4">
            <a:alphaModFix/>
          </a:blip>
          <a:stretch>
            <a:fillRect/>
          </a:stretch>
        </p:blipFill>
        <p:spPr>
          <a:xfrm>
            <a:off x="5122920" y="888988"/>
            <a:ext cx="2879400" cy="2879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9"/>
          <p:cNvSpPr txBox="1"/>
          <p:nvPr/>
        </p:nvSpPr>
        <p:spPr>
          <a:xfrm>
            <a:off x="97200" y="416050"/>
            <a:ext cx="9046800" cy="418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2"/>
                </a:solidFill>
                <a:latin typeface="Comic Sans MS"/>
                <a:ea typeface="Comic Sans MS"/>
                <a:cs typeface="Comic Sans MS"/>
                <a:sym typeface="Comic Sans MS"/>
              </a:rPr>
              <a:t>Security enhancement :</a:t>
            </a:r>
            <a:endParaRPr sz="2000">
              <a:solidFill>
                <a:schemeClr val="lt2"/>
              </a:solidFill>
              <a:latin typeface="Comic Sans MS"/>
              <a:ea typeface="Comic Sans MS"/>
              <a:cs typeface="Comic Sans MS"/>
              <a:sym typeface="Comic Sans MS"/>
            </a:endParaRPr>
          </a:p>
          <a:p>
            <a:pPr indent="0" lvl="0" marL="0" rtl="0" algn="l">
              <a:spcBef>
                <a:spcPts val="0"/>
              </a:spcBef>
              <a:spcAft>
                <a:spcPts val="0"/>
              </a:spcAft>
              <a:buNone/>
            </a:pPr>
            <a:r>
              <a:t/>
            </a:r>
            <a:endParaRPr sz="2000">
              <a:latin typeface="Comic Sans MS"/>
              <a:ea typeface="Comic Sans MS"/>
              <a:cs typeface="Comic Sans MS"/>
              <a:sym typeface="Comic Sans MS"/>
            </a:endParaRPr>
          </a:p>
          <a:p>
            <a:pPr indent="-355600" lvl="0" marL="457200" rtl="0" algn="l">
              <a:spcBef>
                <a:spcPts val="0"/>
              </a:spcBef>
              <a:spcAft>
                <a:spcPts val="0"/>
              </a:spcAft>
              <a:buSzPts val="2000"/>
              <a:buFont typeface="Comic Sans MS"/>
              <a:buChar char="●"/>
            </a:pPr>
            <a:r>
              <a:rPr lang="en" sz="2000">
                <a:latin typeface="Comic Sans MS"/>
                <a:ea typeface="Comic Sans MS"/>
                <a:cs typeface="Comic Sans MS"/>
                <a:sym typeface="Comic Sans MS"/>
              </a:rPr>
              <a:t>This proposed work is an attempt to design an advance vehicle security system that uses GPS and GSM system to prevent theft and to determine exact location of vehicle. </a:t>
            </a:r>
            <a:endParaRPr sz="2000">
              <a:latin typeface="Comic Sans MS"/>
              <a:ea typeface="Comic Sans MS"/>
              <a:cs typeface="Comic Sans MS"/>
              <a:sym typeface="Comic Sans MS"/>
            </a:endParaRPr>
          </a:p>
          <a:p>
            <a:pPr indent="0" lvl="0" marL="457200" rtl="0" algn="l">
              <a:spcBef>
                <a:spcPts val="0"/>
              </a:spcBef>
              <a:spcAft>
                <a:spcPts val="0"/>
              </a:spcAft>
              <a:buNone/>
            </a:pPr>
            <a:r>
              <a:t/>
            </a:r>
            <a:endParaRPr sz="2000">
              <a:latin typeface="Comic Sans MS"/>
              <a:ea typeface="Comic Sans MS"/>
              <a:cs typeface="Comic Sans MS"/>
              <a:sym typeface="Comic Sans MS"/>
            </a:endParaRPr>
          </a:p>
          <a:p>
            <a:pPr indent="0" lvl="0" marL="457200" rtl="0" algn="l">
              <a:spcBef>
                <a:spcPts val="0"/>
              </a:spcBef>
              <a:spcAft>
                <a:spcPts val="0"/>
              </a:spcAft>
              <a:buNone/>
            </a:pPr>
            <a:r>
              <a:t/>
            </a:r>
            <a:endParaRPr sz="2000">
              <a:latin typeface="Comic Sans MS"/>
              <a:ea typeface="Comic Sans MS"/>
              <a:cs typeface="Comic Sans MS"/>
              <a:sym typeface="Comic Sans MS"/>
            </a:endParaRPr>
          </a:p>
          <a:p>
            <a:pPr indent="0" lvl="0" marL="0" rtl="0" algn="l">
              <a:spcBef>
                <a:spcPts val="0"/>
              </a:spcBef>
              <a:spcAft>
                <a:spcPts val="0"/>
              </a:spcAft>
              <a:buNone/>
            </a:pPr>
            <a:r>
              <a:t/>
            </a:r>
            <a:endParaRPr sz="2000">
              <a:latin typeface="Comic Sans MS"/>
              <a:ea typeface="Comic Sans MS"/>
              <a:cs typeface="Comic Sans MS"/>
              <a:sym typeface="Comic Sans MS"/>
            </a:endParaRPr>
          </a:p>
          <a:p>
            <a:pPr indent="-355600" lvl="0" marL="457200" rtl="0" algn="l">
              <a:spcBef>
                <a:spcPts val="0"/>
              </a:spcBef>
              <a:spcAft>
                <a:spcPts val="0"/>
              </a:spcAft>
              <a:buSzPts val="2000"/>
              <a:buFont typeface="Comic Sans MS"/>
              <a:buChar char="●"/>
            </a:pPr>
            <a:r>
              <a:rPr lang="en" sz="2000">
                <a:latin typeface="Comic Sans MS"/>
                <a:ea typeface="Comic Sans MS"/>
                <a:cs typeface="Comic Sans MS"/>
                <a:sym typeface="Comic Sans MS"/>
              </a:rPr>
              <a:t>The safety of the vehicle is exceptionally </a:t>
            </a:r>
            <a:endParaRPr sz="2000">
              <a:latin typeface="Comic Sans MS"/>
              <a:ea typeface="Comic Sans MS"/>
              <a:cs typeface="Comic Sans MS"/>
              <a:sym typeface="Comic Sans MS"/>
            </a:endParaRPr>
          </a:p>
          <a:p>
            <a:pPr indent="0" lvl="0" marL="457200" rtl="0" algn="l">
              <a:spcBef>
                <a:spcPts val="0"/>
              </a:spcBef>
              <a:spcAft>
                <a:spcPts val="0"/>
              </a:spcAft>
              <a:buNone/>
            </a:pPr>
            <a:r>
              <a:rPr lang="en" sz="2000">
                <a:latin typeface="Comic Sans MS"/>
                <a:ea typeface="Comic Sans MS"/>
                <a:cs typeface="Comic Sans MS"/>
                <a:sym typeface="Comic Sans MS"/>
              </a:rPr>
              <a:t>essential these days as thefts are </a:t>
            </a:r>
            <a:endParaRPr sz="2000">
              <a:latin typeface="Comic Sans MS"/>
              <a:ea typeface="Comic Sans MS"/>
              <a:cs typeface="Comic Sans MS"/>
              <a:sym typeface="Comic Sans MS"/>
            </a:endParaRPr>
          </a:p>
          <a:p>
            <a:pPr indent="0" lvl="0" marL="457200" rtl="0" algn="l">
              <a:spcBef>
                <a:spcPts val="0"/>
              </a:spcBef>
              <a:spcAft>
                <a:spcPts val="0"/>
              </a:spcAft>
              <a:buNone/>
            </a:pPr>
            <a:r>
              <a:rPr lang="en" sz="2000">
                <a:latin typeface="Comic Sans MS"/>
                <a:ea typeface="Comic Sans MS"/>
                <a:cs typeface="Comic Sans MS"/>
                <a:sym typeface="Comic Sans MS"/>
              </a:rPr>
              <a:t>increasing gradually over the days.</a:t>
            </a:r>
            <a:endParaRPr sz="2000">
              <a:latin typeface="Comic Sans MS"/>
              <a:ea typeface="Comic Sans MS"/>
              <a:cs typeface="Comic Sans MS"/>
              <a:sym typeface="Comic Sans MS"/>
            </a:endParaRPr>
          </a:p>
          <a:p>
            <a:pPr indent="0" lvl="0" marL="0" rtl="0" algn="l">
              <a:spcBef>
                <a:spcPts val="0"/>
              </a:spcBef>
              <a:spcAft>
                <a:spcPts val="0"/>
              </a:spcAft>
              <a:buNone/>
            </a:pPr>
            <a:r>
              <a:t/>
            </a:r>
            <a:endParaRPr sz="2000">
              <a:latin typeface="Comic Sans MS"/>
              <a:ea typeface="Comic Sans MS"/>
              <a:cs typeface="Comic Sans MS"/>
              <a:sym typeface="Comic Sans MS"/>
            </a:endParaRPr>
          </a:p>
          <a:p>
            <a:pPr indent="0" lvl="0" marL="0" rtl="0" algn="l">
              <a:spcBef>
                <a:spcPts val="0"/>
              </a:spcBef>
              <a:spcAft>
                <a:spcPts val="0"/>
              </a:spcAft>
              <a:buNone/>
            </a:pPr>
            <a:r>
              <a:t/>
            </a:r>
            <a:endParaRPr sz="2000">
              <a:latin typeface="Comic Sans MS"/>
              <a:ea typeface="Comic Sans MS"/>
              <a:cs typeface="Comic Sans MS"/>
              <a:sym typeface="Comic Sans MS"/>
            </a:endParaRPr>
          </a:p>
        </p:txBody>
      </p:sp>
      <p:pic>
        <p:nvPicPr>
          <p:cNvPr id="382" name="Google Shape;382;p39"/>
          <p:cNvPicPr preferRelativeResize="0"/>
          <p:nvPr/>
        </p:nvPicPr>
        <p:blipFill>
          <a:blip r:embed="rId3">
            <a:alphaModFix/>
          </a:blip>
          <a:stretch>
            <a:fillRect/>
          </a:stretch>
        </p:blipFill>
        <p:spPr>
          <a:xfrm>
            <a:off x="5625825" y="1639050"/>
            <a:ext cx="3364250" cy="3364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0"/>
          <p:cNvSpPr txBox="1"/>
          <p:nvPr>
            <p:ph idx="7" type="subTitle"/>
          </p:nvPr>
        </p:nvSpPr>
        <p:spPr>
          <a:xfrm>
            <a:off x="722225" y="3213476"/>
            <a:ext cx="22056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4.LCD Display</a:t>
            </a:r>
            <a:endParaRPr/>
          </a:p>
        </p:txBody>
      </p:sp>
      <p:sp>
        <p:nvSpPr>
          <p:cNvPr id="388" name="Google Shape;388;p40"/>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Parts</a:t>
            </a:r>
            <a:endParaRPr/>
          </a:p>
        </p:txBody>
      </p:sp>
      <p:sp>
        <p:nvSpPr>
          <p:cNvPr id="389" name="Google Shape;389;p40"/>
          <p:cNvSpPr txBox="1"/>
          <p:nvPr>
            <p:ph idx="1" type="subTitle"/>
          </p:nvPr>
        </p:nvSpPr>
        <p:spPr>
          <a:xfrm>
            <a:off x="598150" y="1285275"/>
            <a:ext cx="22056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Arduino Uno</a:t>
            </a:r>
            <a:endParaRPr/>
          </a:p>
        </p:txBody>
      </p:sp>
      <p:sp>
        <p:nvSpPr>
          <p:cNvPr id="390" name="Google Shape;390;p40"/>
          <p:cNvSpPr txBox="1"/>
          <p:nvPr>
            <p:ph idx="3" type="subTitle"/>
          </p:nvPr>
        </p:nvSpPr>
        <p:spPr>
          <a:xfrm>
            <a:off x="3345124" y="1285275"/>
            <a:ext cx="22056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2.Node MCU</a:t>
            </a:r>
            <a:endParaRPr/>
          </a:p>
        </p:txBody>
      </p:sp>
      <p:sp>
        <p:nvSpPr>
          <p:cNvPr id="391" name="Google Shape;391;p40"/>
          <p:cNvSpPr txBox="1"/>
          <p:nvPr>
            <p:ph idx="9" type="subTitle"/>
          </p:nvPr>
        </p:nvSpPr>
        <p:spPr>
          <a:xfrm>
            <a:off x="3469200" y="3213475"/>
            <a:ext cx="24081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5.Li-ion batteries</a:t>
            </a:r>
            <a:endParaRPr/>
          </a:p>
        </p:txBody>
      </p:sp>
      <p:sp>
        <p:nvSpPr>
          <p:cNvPr id="392" name="Google Shape;392;p40"/>
          <p:cNvSpPr txBox="1"/>
          <p:nvPr>
            <p:ph idx="5" type="subTitle"/>
          </p:nvPr>
        </p:nvSpPr>
        <p:spPr>
          <a:xfrm>
            <a:off x="6092099" y="1285275"/>
            <a:ext cx="22056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3.GPS Module</a:t>
            </a:r>
            <a:endParaRPr/>
          </a:p>
        </p:txBody>
      </p:sp>
      <p:sp>
        <p:nvSpPr>
          <p:cNvPr id="393" name="Google Shape;393;p40"/>
          <p:cNvSpPr txBox="1"/>
          <p:nvPr>
            <p:ph idx="14" type="subTitle"/>
          </p:nvPr>
        </p:nvSpPr>
        <p:spPr>
          <a:xfrm>
            <a:off x="6216174" y="3213476"/>
            <a:ext cx="22056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 GSM Module</a:t>
            </a:r>
            <a:endParaRPr/>
          </a:p>
        </p:txBody>
      </p:sp>
      <p:pic>
        <p:nvPicPr>
          <p:cNvPr id="394" name="Google Shape;394;p40"/>
          <p:cNvPicPr preferRelativeResize="0"/>
          <p:nvPr/>
        </p:nvPicPr>
        <p:blipFill>
          <a:blip r:embed="rId3">
            <a:alphaModFix/>
          </a:blip>
          <a:stretch>
            <a:fillRect/>
          </a:stretch>
        </p:blipFill>
        <p:spPr>
          <a:xfrm>
            <a:off x="836075" y="1597375"/>
            <a:ext cx="1729750" cy="1729750"/>
          </a:xfrm>
          <a:prstGeom prst="rect">
            <a:avLst/>
          </a:prstGeom>
          <a:noFill/>
          <a:ln>
            <a:noFill/>
          </a:ln>
        </p:spPr>
      </p:pic>
      <p:pic>
        <p:nvPicPr>
          <p:cNvPr id="395" name="Google Shape;395;p40"/>
          <p:cNvPicPr preferRelativeResize="0"/>
          <p:nvPr/>
        </p:nvPicPr>
        <p:blipFill>
          <a:blip r:embed="rId4">
            <a:alphaModFix/>
          </a:blip>
          <a:stretch>
            <a:fillRect/>
          </a:stretch>
        </p:blipFill>
        <p:spPr>
          <a:xfrm>
            <a:off x="3383250" y="1404000"/>
            <a:ext cx="2015500" cy="2015500"/>
          </a:xfrm>
          <a:prstGeom prst="rect">
            <a:avLst/>
          </a:prstGeom>
          <a:noFill/>
          <a:ln>
            <a:noFill/>
          </a:ln>
        </p:spPr>
      </p:pic>
      <p:pic>
        <p:nvPicPr>
          <p:cNvPr id="396" name="Google Shape;396;p40"/>
          <p:cNvPicPr preferRelativeResize="0"/>
          <p:nvPr/>
        </p:nvPicPr>
        <p:blipFill>
          <a:blip r:embed="rId5">
            <a:alphaModFix/>
          </a:blip>
          <a:stretch>
            <a:fillRect/>
          </a:stretch>
        </p:blipFill>
        <p:spPr>
          <a:xfrm>
            <a:off x="6216175" y="1597363"/>
            <a:ext cx="1729750" cy="1729750"/>
          </a:xfrm>
          <a:prstGeom prst="rect">
            <a:avLst/>
          </a:prstGeom>
          <a:noFill/>
          <a:ln>
            <a:noFill/>
          </a:ln>
        </p:spPr>
      </p:pic>
      <p:pic>
        <p:nvPicPr>
          <p:cNvPr id="397" name="Google Shape;397;p40"/>
          <p:cNvPicPr preferRelativeResize="0"/>
          <p:nvPr/>
        </p:nvPicPr>
        <p:blipFill>
          <a:blip r:embed="rId6">
            <a:alphaModFix/>
          </a:blip>
          <a:stretch>
            <a:fillRect/>
          </a:stretch>
        </p:blipFill>
        <p:spPr>
          <a:xfrm>
            <a:off x="660875" y="3144225"/>
            <a:ext cx="2266950" cy="2266950"/>
          </a:xfrm>
          <a:prstGeom prst="rect">
            <a:avLst/>
          </a:prstGeom>
          <a:noFill/>
          <a:ln>
            <a:noFill/>
          </a:ln>
        </p:spPr>
      </p:pic>
      <p:pic>
        <p:nvPicPr>
          <p:cNvPr id="398" name="Google Shape;398;p40"/>
          <p:cNvPicPr preferRelativeResize="0"/>
          <p:nvPr/>
        </p:nvPicPr>
        <p:blipFill>
          <a:blip r:embed="rId7">
            <a:alphaModFix/>
          </a:blip>
          <a:stretch>
            <a:fillRect/>
          </a:stretch>
        </p:blipFill>
        <p:spPr>
          <a:xfrm>
            <a:off x="3512650" y="3419500"/>
            <a:ext cx="1870550" cy="1870550"/>
          </a:xfrm>
          <a:prstGeom prst="rect">
            <a:avLst/>
          </a:prstGeom>
          <a:noFill/>
          <a:ln>
            <a:noFill/>
          </a:ln>
        </p:spPr>
      </p:pic>
      <p:pic>
        <p:nvPicPr>
          <p:cNvPr id="399" name="Google Shape;399;p40"/>
          <p:cNvPicPr preferRelativeResize="0"/>
          <p:nvPr/>
        </p:nvPicPr>
        <p:blipFill rotWithShape="1">
          <a:blip r:embed="rId8">
            <a:alphaModFix/>
          </a:blip>
          <a:srcRect b="0" l="9170" r="-9170" t="0"/>
          <a:stretch/>
        </p:blipFill>
        <p:spPr>
          <a:xfrm>
            <a:off x="6633475" y="3342425"/>
            <a:ext cx="1870550" cy="1870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41"/>
          <p:cNvPicPr preferRelativeResize="0"/>
          <p:nvPr/>
        </p:nvPicPr>
        <p:blipFill>
          <a:blip r:embed="rId3">
            <a:alphaModFix/>
          </a:blip>
          <a:stretch>
            <a:fillRect/>
          </a:stretch>
        </p:blipFill>
        <p:spPr>
          <a:xfrm>
            <a:off x="273900" y="152400"/>
            <a:ext cx="8698875"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42"/>
          <p:cNvPicPr preferRelativeResize="0"/>
          <p:nvPr/>
        </p:nvPicPr>
        <p:blipFill>
          <a:blip r:embed="rId3">
            <a:alphaModFix/>
          </a:blip>
          <a:stretch>
            <a:fillRect/>
          </a:stretch>
        </p:blipFill>
        <p:spPr>
          <a:xfrm>
            <a:off x="121825" y="845000"/>
            <a:ext cx="5797775" cy="3762774"/>
          </a:xfrm>
          <a:prstGeom prst="rect">
            <a:avLst/>
          </a:prstGeom>
          <a:noFill/>
          <a:ln>
            <a:noFill/>
          </a:ln>
        </p:spPr>
      </p:pic>
      <p:pic>
        <p:nvPicPr>
          <p:cNvPr id="410" name="Google Shape;410;p42"/>
          <p:cNvPicPr preferRelativeResize="0"/>
          <p:nvPr/>
        </p:nvPicPr>
        <p:blipFill>
          <a:blip r:embed="rId4">
            <a:alphaModFix/>
          </a:blip>
          <a:stretch>
            <a:fillRect/>
          </a:stretch>
        </p:blipFill>
        <p:spPr>
          <a:xfrm>
            <a:off x="6543775" y="152400"/>
            <a:ext cx="2177415" cy="4838700"/>
          </a:xfrm>
          <a:prstGeom prst="rect">
            <a:avLst/>
          </a:prstGeom>
          <a:noFill/>
          <a:ln>
            <a:noFill/>
          </a:ln>
        </p:spPr>
      </p:pic>
      <p:sp>
        <p:nvSpPr>
          <p:cNvPr id="411" name="Google Shape;411;p42"/>
          <p:cNvSpPr txBox="1"/>
          <p:nvPr/>
        </p:nvSpPr>
        <p:spPr>
          <a:xfrm>
            <a:off x="301450" y="234750"/>
            <a:ext cx="579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5"/>
          <p:cNvSpPr/>
          <p:nvPr/>
        </p:nvSpPr>
        <p:spPr>
          <a:xfrm>
            <a:off x="629609" y="1394930"/>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5"/>
          <p:cNvSpPr/>
          <p:nvPr/>
        </p:nvSpPr>
        <p:spPr>
          <a:xfrm>
            <a:off x="629609" y="2774480"/>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5"/>
          <p:cNvSpPr/>
          <p:nvPr/>
        </p:nvSpPr>
        <p:spPr>
          <a:xfrm>
            <a:off x="4612409" y="1394930"/>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5"/>
          <p:cNvSpPr/>
          <p:nvPr/>
        </p:nvSpPr>
        <p:spPr>
          <a:xfrm>
            <a:off x="4612409" y="2774480"/>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5"/>
          <p:cNvSpPr txBox="1"/>
          <p:nvPr>
            <p:ph idx="4" type="subTitle"/>
          </p:nvPr>
        </p:nvSpPr>
        <p:spPr>
          <a:xfrm>
            <a:off x="1739800" y="2949475"/>
            <a:ext cx="21831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Proposed Idea</a:t>
            </a:r>
            <a:endParaRPr sz="2000"/>
          </a:p>
        </p:txBody>
      </p:sp>
      <p:sp>
        <p:nvSpPr>
          <p:cNvPr id="229" name="Google Shape;229;p25"/>
          <p:cNvSpPr txBox="1"/>
          <p:nvPr>
            <p:ph idx="6" type="title"/>
          </p:nvPr>
        </p:nvSpPr>
        <p:spPr>
          <a:xfrm>
            <a:off x="629600" y="3125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30" name="Google Shape;230;p25"/>
          <p:cNvSpPr txBox="1"/>
          <p:nvPr>
            <p:ph idx="1" type="subTitle"/>
          </p:nvPr>
        </p:nvSpPr>
        <p:spPr>
          <a:xfrm>
            <a:off x="1739800" y="1621722"/>
            <a:ext cx="1848600" cy="61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Motivation</a:t>
            </a:r>
            <a:endParaRPr sz="2000"/>
          </a:p>
        </p:txBody>
      </p:sp>
      <p:sp>
        <p:nvSpPr>
          <p:cNvPr id="231" name="Google Shape;231;p25"/>
          <p:cNvSpPr txBox="1"/>
          <p:nvPr>
            <p:ph type="title"/>
          </p:nvPr>
        </p:nvSpPr>
        <p:spPr>
          <a:xfrm>
            <a:off x="673702" y="1529627"/>
            <a:ext cx="885900" cy="70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32" name="Google Shape;232;p25"/>
          <p:cNvSpPr txBox="1"/>
          <p:nvPr>
            <p:ph idx="7" type="title"/>
          </p:nvPr>
        </p:nvSpPr>
        <p:spPr>
          <a:xfrm>
            <a:off x="4656509" y="1529627"/>
            <a:ext cx="885900" cy="70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233" name="Google Shape;233;p25"/>
          <p:cNvSpPr txBox="1"/>
          <p:nvPr>
            <p:ph idx="8" type="subTitle"/>
          </p:nvPr>
        </p:nvSpPr>
        <p:spPr>
          <a:xfrm>
            <a:off x="5763648" y="1664700"/>
            <a:ext cx="26826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Introduction</a:t>
            </a:r>
            <a:endParaRPr sz="2000"/>
          </a:p>
        </p:txBody>
      </p:sp>
      <p:sp>
        <p:nvSpPr>
          <p:cNvPr id="234" name="Google Shape;234;p25"/>
          <p:cNvSpPr txBox="1"/>
          <p:nvPr>
            <p:ph idx="13" type="title"/>
          </p:nvPr>
        </p:nvSpPr>
        <p:spPr>
          <a:xfrm>
            <a:off x="4656509" y="2909177"/>
            <a:ext cx="885900" cy="70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235" name="Google Shape;235;p25"/>
          <p:cNvSpPr txBox="1"/>
          <p:nvPr>
            <p:ph idx="14" type="subTitle"/>
          </p:nvPr>
        </p:nvSpPr>
        <p:spPr>
          <a:xfrm>
            <a:off x="5763648" y="2988326"/>
            <a:ext cx="26826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Conclusion</a:t>
            </a:r>
            <a:endParaRPr sz="2000"/>
          </a:p>
        </p:txBody>
      </p:sp>
      <p:sp>
        <p:nvSpPr>
          <p:cNvPr id="236" name="Google Shape;236;p25"/>
          <p:cNvSpPr txBox="1"/>
          <p:nvPr>
            <p:ph idx="3" type="title"/>
          </p:nvPr>
        </p:nvSpPr>
        <p:spPr>
          <a:xfrm>
            <a:off x="673702" y="2909177"/>
            <a:ext cx="885900" cy="70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237" name="Google Shape;237;p25"/>
          <p:cNvSpPr/>
          <p:nvPr/>
        </p:nvSpPr>
        <p:spPr>
          <a:xfrm>
            <a:off x="2805859" y="3901330"/>
            <a:ext cx="974100" cy="9741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5"/>
          <p:cNvSpPr txBox="1"/>
          <p:nvPr>
            <p:ph idx="13" type="title"/>
          </p:nvPr>
        </p:nvSpPr>
        <p:spPr>
          <a:xfrm>
            <a:off x="2849959" y="4036027"/>
            <a:ext cx="885900" cy="70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239" name="Google Shape;239;p25"/>
          <p:cNvSpPr txBox="1"/>
          <p:nvPr>
            <p:ph idx="14" type="subTitle"/>
          </p:nvPr>
        </p:nvSpPr>
        <p:spPr>
          <a:xfrm>
            <a:off x="3896348" y="4105051"/>
            <a:ext cx="26826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Timeline</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43"/>
          <p:cNvPicPr preferRelativeResize="0"/>
          <p:nvPr/>
        </p:nvPicPr>
        <p:blipFill>
          <a:blip r:embed="rId3">
            <a:alphaModFix/>
          </a:blip>
          <a:stretch>
            <a:fillRect/>
          </a:stretch>
        </p:blipFill>
        <p:spPr>
          <a:xfrm>
            <a:off x="129375" y="648975"/>
            <a:ext cx="6224623" cy="4097175"/>
          </a:xfrm>
          <a:prstGeom prst="rect">
            <a:avLst/>
          </a:prstGeom>
          <a:noFill/>
          <a:ln>
            <a:noFill/>
          </a:ln>
        </p:spPr>
      </p:pic>
      <p:pic>
        <p:nvPicPr>
          <p:cNvPr id="417" name="Google Shape;417;p43"/>
          <p:cNvPicPr preferRelativeResize="0"/>
          <p:nvPr/>
        </p:nvPicPr>
        <p:blipFill>
          <a:blip r:embed="rId4">
            <a:alphaModFix/>
          </a:blip>
          <a:stretch>
            <a:fillRect/>
          </a:stretch>
        </p:blipFill>
        <p:spPr>
          <a:xfrm>
            <a:off x="6506398" y="152400"/>
            <a:ext cx="2177415" cy="483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4"/>
          <p:cNvSpPr txBox="1"/>
          <p:nvPr/>
        </p:nvSpPr>
        <p:spPr>
          <a:xfrm>
            <a:off x="313000" y="280750"/>
            <a:ext cx="6627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2"/>
                </a:solidFill>
                <a:latin typeface="Comic Sans MS"/>
                <a:ea typeface="Comic Sans MS"/>
                <a:cs typeface="Comic Sans MS"/>
                <a:sym typeface="Comic Sans MS"/>
              </a:rPr>
              <a:t>Code (Blocks):</a:t>
            </a:r>
            <a:endParaRPr sz="2000">
              <a:solidFill>
                <a:schemeClr val="lt2"/>
              </a:solidFill>
              <a:latin typeface="Comic Sans MS"/>
              <a:ea typeface="Comic Sans MS"/>
              <a:cs typeface="Comic Sans MS"/>
              <a:sym typeface="Comic Sans MS"/>
            </a:endParaRPr>
          </a:p>
        </p:txBody>
      </p:sp>
      <p:pic>
        <p:nvPicPr>
          <p:cNvPr id="423" name="Google Shape;423;p44"/>
          <p:cNvPicPr preferRelativeResize="0"/>
          <p:nvPr/>
        </p:nvPicPr>
        <p:blipFill>
          <a:blip r:embed="rId3">
            <a:alphaModFix/>
          </a:blip>
          <a:stretch>
            <a:fillRect/>
          </a:stretch>
        </p:blipFill>
        <p:spPr>
          <a:xfrm>
            <a:off x="152400" y="925750"/>
            <a:ext cx="8839203" cy="386371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45"/>
          <p:cNvPicPr preferRelativeResize="0"/>
          <p:nvPr/>
        </p:nvPicPr>
        <p:blipFill>
          <a:blip r:embed="rId3">
            <a:alphaModFix/>
          </a:blip>
          <a:stretch>
            <a:fillRect/>
          </a:stretch>
        </p:blipFill>
        <p:spPr>
          <a:xfrm>
            <a:off x="152400" y="278975"/>
            <a:ext cx="8839197" cy="416251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46"/>
          <p:cNvPicPr preferRelativeResize="0"/>
          <p:nvPr/>
        </p:nvPicPr>
        <p:blipFill>
          <a:blip r:embed="rId3">
            <a:alphaModFix/>
          </a:blip>
          <a:stretch>
            <a:fillRect/>
          </a:stretch>
        </p:blipFill>
        <p:spPr>
          <a:xfrm>
            <a:off x="152400" y="359525"/>
            <a:ext cx="8839199" cy="411733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7"/>
          <p:cNvSpPr/>
          <p:nvPr/>
        </p:nvSpPr>
        <p:spPr>
          <a:xfrm>
            <a:off x="3657350" y="1874075"/>
            <a:ext cx="35409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7"/>
          <p:cNvSpPr txBox="1"/>
          <p:nvPr>
            <p:ph type="title"/>
          </p:nvPr>
        </p:nvSpPr>
        <p:spPr>
          <a:xfrm flipH="1">
            <a:off x="3571250" y="863675"/>
            <a:ext cx="3713100" cy="1696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000"/>
              <a:t>CONCLUSION</a:t>
            </a:r>
            <a:endParaRPr sz="4000"/>
          </a:p>
        </p:txBody>
      </p:sp>
      <p:pic>
        <p:nvPicPr>
          <p:cNvPr id="440" name="Google Shape;440;p47"/>
          <p:cNvPicPr preferRelativeResize="0"/>
          <p:nvPr/>
        </p:nvPicPr>
        <p:blipFill>
          <a:blip r:embed="rId3">
            <a:alphaModFix/>
          </a:blip>
          <a:stretch>
            <a:fillRect/>
          </a:stretch>
        </p:blipFill>
        <p:spPr>
          <a:xfrm>
            <a:off x="904275" y="2251275"/>
            <a:ext cx="2753075" cy="2753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8"/>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446" name="Google Shape;446;p48"/>
          <p:cNvSpPr txBox="1"/>
          <p:nvPr>
            <p:ph idx="4294967295" type="subTitle"/>
          </p:nvPr>
        </p:nvSpPr>
        <p:spPr>
          <a:xfrm>
            <a:off x="635400" y="1269300"/>
            <a:ext cx="8114700" cy="3625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lt2"/>
              </a:buClr>
              <a:buSzPts val="2000"/>
              <a:buFont typeface="Comic Sans MS"/>
              <a:buChar char="●"/>
            </a:pPr>
            <a:r>
              <a:rPr lang="en" sz="2000">
                <a:solidFill>
                  <a:srgbClr val="374151"/>
                </a:solidFill>
                <a:highlight>
                  <a:schemeClr val="lt1"/>
                </a:highlight>
                <a:latin typeface="Comic Sans MS"/>
                <a:ea typeface="Comic Sans MS"/>
                <a:cs typeface="Comic Sans MS"/>
                <a:sym typeface="Comic Sans MS"/>
              </a:rPr>
              <a:t>A vehicle speed alert and accident detection system can provide numerous benefits to drivers and passengers alike. By alerting drivers when they exceed a safe speed limit, this system can help prevent accidents caused by excessive speed.</a:t>
            </a:r>
            <a:endParaRPr sz="2000">
              <a:solidFill>
                <a:srgbClr val="374151"/>
              </a:solidFill>
              <a:highlight>
                <a:schemeClr val="lt1"/>
              </a:highlight>
              <a:latin typeface="Comic Sans MS"/>
              <a:ea typeface="Comic Sans MS"/>
              <a:cs typeface="Comic Sans MS"/>
              <a:sym typeface="Comic Sans MS"/>
            </a:endParaRPr>
          </a:p>
          <a:p>
            <a:pPr indent="0" lvl="0" marL="457200" rtl="0" algn="l">
              <a:spcBef>
                <a:spcPts val="1600"/>
              </a:spcBef>
              <a:spcAft>
                <a:spcPts val="0"/>
              </a:spcAft>
              <a:buNone/>
            </a:pPr>
            <a:r>
              <a:rPr lang="en" sz="2000">
                <a:solidFill>
                  <a:srgbClr val="374151"/>
                </a:solidFill>
                <a:highlight>
                  <a:schemeClr val="lt1"/>
                </a:highlight>
                <a:latin typeface="Comic Sans MS"/>
                <a:ea typeface="Comic Sans MS"/>
                <a:cs typeface="Comic Sans MS"/>
                <a:sym typeface="Comic Sans MS"/>
              </a:rPr>
              <a:t> </a:t>
            </a:r>
            <a:endParaRPr sz="2000">
              <a:solidFill>
                <a:srgbClr val="374151"/>
              </a:solidFill>
              <a:highlight>
                <a:schemeClr val="lt1"/>
              </a:highlight>
              <a:latin typeface="Comic Sans MS"/>
              <a:ea typeface="Comic Sans MS"/>
              <a:cs typeface="Comic Sans MS"/>
              <a:sym typeface="Comic Sans MS"/>
            </a:endParaRPr>
          </a:p>
          <a:p>
            <a:pPr indent="-355600" lvl="0" marL="457200" rtl="0" algn="l">
              <a:spcBef>
                <a:spcPts val="1600"/>
              </a:spcBef>
              <a:spcAft>
                <a:spcPts val="0"/>
              </a:spcAft>
              <a:buClr>
                <a:schemeClr val="lt2"/>
              </a:buClr>
              <a:buSzPts val="2000"/>
              <a:buFont typeface="Comic Sans MS"/>
              <a:buChar char="●"/>
            </a:pPr>
            <a:r>
              <a:rPr lang="en" sz="2000">
                <a:solidFill>
                  <a:srgbClr val="374151"/>
                </a:solidFill>
                <a:highlight>
                  <a:schemeClr val="lt1"/>
                </a:highlight>
                <a:latin typeface="Comic Sans MS"/>
                <a:ea typeface="Comic Sans MS"/>
                <a:cs typeface="Comic Sans MS"/>
                <a:sym typeface="Comic Sans MS"/>
              </a:rPr>
              <a:t>Additionally, the system can detect </a:t>
            </a:r>
            <a:endParaRPr sz="2000">
              <a:solidFill>
                <a:srgbClr val="374151"/>
              </a:solidFill>
              <a:highlight>
                <a:schemeClr val="lt1"/>
              </a:highlight>
              <a:latin typeface="Comic Sans MS"/>
              <a:ea typeface="Comic Sans MS"/>
              <a:cs typeface="Comic Sans MS"/>
              <a:sym typeface="Comic Sans MS"/>
            </a:endParaRPr>
          </a:p>
          <a:p>
            <a:pPr indent="0" lvl="0" marL="457200" rtl="0" algn="l">
              <a:spcBef>
                <a:spcPts val="0"/>
              </a:spcBef>
              <a:spcAft>
                <a:spcPts val="0"/>
              </a:spcAft>
              <a:buNone/>
            </a:pPr>
            <a:r>
              <a:rPr lang="en" sz="2000">
                <a:solidFill>
                  <a:srgbClr val="374151"/>
                </a:solidFill>
                <a:highlight>
                  <a:schemeClr val="lt1"/>
                </a:highlight>
                <a:latin typeface="Comic Sans MS"/>
                <a:ea typeface="Comic Sans MS"/>
                <a:cs typeface="Comic Sans MS"/>
                <a:sym typeface="Comic Sans MS"/>
              </a:rPr>
              <a:t>accidents and automatically alert emergency</a:t>
            </a:r>
            <a:endParaRPr sz="2000">
              <a:solidFill>
                <a:srgbClr val="374151"/>
              </a:solidFill>
              <a:highlight>
                <a:schemeClr val="lt1"/>
              </a:highlight>
              <a:latin typeface="Comic Sans MS"/>
              <a:ea typeface="Comic Sans MS"/>
              <a:cs typeface="Comic Sans MS"/>
              <a:sym typeface="Comic Sans MS"/>
            </a:endParaRPr>
          </a:p>
          <a:p>
            <a:pPr indent="0" lvl="0" marL="457200" rtl="0" algn="l">
              <a:spcBef>
                <a:spcPts val="0"/>
              </a:spcBef>
              <a:spcAft>
                <a:spcPts val="0"/>
              </a:spcAft>
              <a:buNone/>
            </a:pPr>
            <a:r>
              <a:rPr lang="en" sz="2000">
                <a:solidFill>
                  <a:srgbClr val="374151"/>
                </a:solidFill>
                <a:highlight>
                  <a:schemeClr val="lt1"/>
                </a:highlight>
                <a:latin typeface="Comic Sans MS"/>
                <a:ea typeface="Comic Sans MS"/>
                <a:cs typeface="Comic Sans MS"/>
                <a:sym typeface="Comic Sans MS"/>
              </a:rPr>
              <a:t>services, potentially saving lives and reducing</a:t>
            </a:r>
            <a:endParaRPr sz="2000">
              <a:solidFill>
                <a:srgbClr val="374151"/>
              </a:solidFill>
              <a:highlight>
                <a:schemeClr val="lt1"/>
              </a:highlight>
              <a:latin typeface="Comic Sans MS"/>
              <a:ea typeface="Comic Sans MS"/>
              <a:cs typeface="Comic Sans MS"/>
              <a:sym typeface="Comic Sans MS"/>
            </a:endParaRPr>
          </a:p>
          <a:p>
            <a:pPr indent="0" lvl="0" marL="0" rtl="0" algn="l">
              <a:spcBef>
                <a:spcPts val="0"/>
              </a:spcBef>
              <a:spcAft>
                <a:spcPts val="0"/>
              </a:spcAft>
              <a:buNone/>
            </a:pPr>
            <a:r>
              <a:rPr lang="en" sz="2000">
                <a:solidFill>
                  <a:srgbClr val="374151"/>
                </a:solidFill>
                <a:highlight>
                  <a:schemeClr val="lt1"/>
                </a:highlight>
                <a:latin typeface="Comic Sans MS"/>
                <a:ea typeface="Comic Sans MS"/>
                <a:cs typeface="Comic Sans MS"/>
                <a:sym typeface="Comic Sans MS"/>
              </a:rPr>
              <a:t>      the severity of injuries.</a:t>
            </a:r>
            <a:endParaRPr sz="2000">
              <a:solidFill>
                <a:srgbClr val="374151"/>
              </a:solidFill>
              <a:highlight>
                <a:schemeClr val="lt1"/>
              </a:highlight>
              <a:latin typeface="Comic Sans MS"/>
              <a:ea typeface="Comic Sans MS"/>
              <a:cs typeface="Comic Sans MS"/>
              <a:sym typeface="Comic Sans MS"/>
            </a:endParaRPr>
          </a:p>
          <a:p>
            <a:pPr indent="0" lvl="0" marL="914400" rtl="0" algn="l">
              <a:lnSpc>
                <a:spcPct val="115000"/>
              </a:lnSpc>
              <a:spcBef>
                <a:spcPts val="1600"/>
              </a:spcBef>
              <a:spcAft>
                <a:spcPts val="0"/>
              </a:spcAft>
              <a:buNone/>
            </a:pPr>
            <a:r>
              <a:t/>
            </a:r>
            <a:endParaRPr sz="2000">
              <a:solidFill>
                <a:srgbClr val="374151"/>
              </a:solidFill>
              <a:highlight>
                <a:schemeClr val="lt1"/>
              </a:highlight>
              <a:latin typeface="Comic Sans MS"/>
              <a:ea typeface="Comic Sans MS"/>
              <a:cs typeface="Comic Sans MS"/>
              <a:sym typeface="Comic Sans MS"/>
            </a:endParaRPr>
          </a:p>
        </p:txBody>
      </p:sp>
      <p:pic>
        <p:nvPicPr>
          <p:cNvPr id="447" name="Google Shape;447;p48"/>
          <p:cNvPicPr preferRelativeResize="0"/>
          <p:nvPr/>
        </p:nvPicPr>
        <p:blipFill>
          <a:blip r:embed="rId3">
            <a:alphaModFix/>
          </a:blip>
          <a:stretch>
            <a:fillRect/>
          </a:stretch>
        </p:blipFill>
        <p:spPr>
          <a:xfrm>
            <a:off x="5757700" y="2119975"/>
            <a:ext cx="3484225" cy="2663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9"/>
          <p:cNvSpPr txBox="1"/>
          <p:nvPr/>
        </p:nvSpPr>
        <p:spPr>
          <a:xfrm>
            <a:off x="619650" y="398925"/>
            <a:ext cx="8150700" cy="4530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2"/>
              </a:buClr>
              <a:buSzPts val="2000"/>
              <a:buFont typeface="Comic Sans MS"/>
              <a:buChar char="●"/>
            </a:pPr>
            <a:r>
              <a:rPr lang="en" sz="2000">
                <a:solidFill>
                  <a:srgbClr val="374151"/>
                </a:solidFill>
                <a:highlight>
                  <a:schemeClr val="lt1"/>
                </a:highlight>
                <a:latin typeface="Comic Sans MS"/>
                <a:ea typeface="Comic Sans MS"/>
                <a:cs typeface="Comic Sans MS"/>
                <a:sym typeface="Comic Sans MS"/>
              </a:rPr>
              <a:t>Implementing such a system requires the use of various sensors and software, including GPS, accelerometers. These components work together to accurately detect accidents and calculate vehicle speed</a:t>
            </a:r>
            <a:r>
              <a:rPr lang="en" sz="2000">
                <a:solidFill>
                  <a:srgbClr val="374151"/>
                </a:solidFill>
                <a:highlight>
                  <a:srgbClr val="F7F7F8"/>
                </a:highlight>
                <a:latin typeface="Comic Sans MS"/>
                <a:ea typeface="Comic Sans MS"/>
                <a:cs typeface="Comic Sans MS"/>
                <a:sym typeface="Comic Sans MS"/>
              </a:rPr>
              <a:t>.</a:t>
            </a:r>
            <a:endParaRPr sz="2000">
              <a:solidFill>
                <a:srgbClr val="374151"/>
              </a:solidFill>
              <a:highlight>
                <a:srgbClr val="F7F7F8"/>
              </a:highlight>
              <a:latin typeface="Comic Sans MS"/>
              <a:ea typeface="Comic Sans MS"/>
              <a:cs typeface="Comic Sans MS"/>
              <a:sym typeface="Comic Sans MS"/>
            </a:endParaRPr>
          </a:p>
          <a:p>
            <a:pPr indent="0" lvl="0" marL="0" rtl="0" algn="l">
              <a:spcBef>
                <a:spcPts val="1600"/>
              </a:spcBef>
              <a:spcAft>
                <a:spcPts val="0"/>
              </a:spcAft>
              <a:buNone/>
            </a:pPr>
            <a:r>
              <a:t/>
            </a:r>
            <a:endParaRPr sz="2000">
              <a:solidFill>
                <a:srgbClr val="374151"/>
              </a:solidFill>
              <a:highlight>
                <a:srgbClr val="F7F7F8"/>
              </a:highlight>
              <a:latin typeface="Comic Sans MS"/>
              <a:ea typeface="Comic Sans MS"/>
              <a:cs typeface="Comic Sans MS"/>
              <a:sym typeface="Comic Sans MS"/>
            </a:endParaRPr>
          </a:p>
          <a:p>
            <a:pPr indent="0" lvl="0" marL="0" rtl="0" algn="l">
              <a:spcBef>
                <a:spcPts val="1600"/>
              </a:spcBef>
              <a:spcAft>
                <a:spcPts val="0"/>
              </a:spcAft>
              <a:buNone/>
            </a:pPr>
            <a:r>
              <a:t/>
            </a:r>
            <a:endParaRPr sz="2000">
              <a:solidFill>
                <a:srgbClr val="374151"/>
              </a:solidFill>
              <a:highlight>
                <a:srgbClr val="F7F7F8"/>
              </a:highlight>
              <a:latin typeface="Comic Sans MS"/>
              <a:ea typeface="Comic Sans MS"/>
              <a:cs typeface="Comic Sans MS"/>
              <a:sym typeface="Comic Sans MS"/>
            </a:endParaRPr>
          </a:p>
          <a:p>
            <a:pPr indent="0" lvl="0" marL="0" rtl="0" algn="l">
              <a:spcBef>
                <a:spcPts val="1600"/>
              </a:spcBef>
              <a:spcAft>
                <a:spcPts val="0"/>
              </a:spcAft>
              <a:buNone/>
            </a:pPr>
            <a:r>
              <a:t/>
            </a:r>
            <a:endParaRPr sz="2000">
              <a:solidFill>
                <a:srgbClr val="374151"/>
              </a:solidFill>
              <a:highlight>
                <a:srgbClr val="F7F7F8"/>
              </a:highlight>
              <a:latin typeface="Comic Sans MS"/>
              <a:ea typeface="Comic Sans MS"/>
              <a:cs typeface="Comic Sans MS"/>
              <a:sym typeface="Comic Sans MS"/>
            </a:endParaRPr>
          </a:p>
          <a:p>
            <a:pPr indent="-355600" lvl="0" marL="457200" rtl="0" algn="l">
              <a:lnSpc>
                <a:spcPct val="115000"/>
              </a:lnSpc>
              <a:spcBef>
                <a:spcPts val="1600"/>
              </a:spcBef>
              <a:spcAft>
                <a:spcPts val="0"/>
              </a:spcAft>
              <a:buClr>
                <a:schemeClr val="lt2"/>
              </a:buClr>
              <a:buSzPts val="2000"/>
              <a:buFont typeface="Comic Sans MS"/>
              <a:buChar char="●"/>
            </a:pPr>
            <a:r>
              <a:rPr lang="en" sz="2000">
                <a:solidFill>
                  <a:srgbClr val="374151"/>
                </a:solidFill>
                <a:highlight>
                  <a:schemeClr val="lt1"/>
                </a:highlight>
                <a:latin typeface="Comic Sans MS"/>
                <a:ea typeface="Comic Sans MS"/>
                <a:cs typeface="Comic Sans MS"/>
                <a:sym typeface="Comic Sans MS"/>
              </a:rPr>
              <a:t>While there may be some initial costs associated with installing and maintaining a speed alert and accident detection system, the potential benefits make it a worthwhile investment for anyone concerned with improving road safety.</a:t>
            </a:r>
            <a:endParaRPr sz="2000">
              <a:latin typeface="Comic Sans MS"/>
              <a:ea typeface="Comic Sans MS"/>
              <a:cs typeface="Comic Sans MS"/>
              <a:sym typeface="Comic Sans MS"/>
            </a:endParaRPr>
          </a:p>
        </p:txBody>
      </p:sp>
      <p:pic>
        <p:nvPicPr>
          <p:cNvPr id="453" name="Google Shape;453;p49"/>
          <p:cNvPicPr preferRelativeResize="0"/>
          <p:nvPr/>
        </p:nvPicPr>
        <p:blipFill>
          <a:blip r:embed="rId3">
            <a:alphaModFix/>
          </a:blip>
          <a:stretch>
            <a:fillRect/>
          </a:stretch>
        </p:blipFill>
        <p:spPr>
          <a:xfrm>
            <a:off x="1214788" y="2045100"/>
            <a:ext cx="3686175" cy="1238250"/>
          </a:xfrm>
          <a:prstGeom prst="rect">
            <a:avLst/>
          </a:prstGeom>
          <a:noFill/>
          <a:ln>
            <a:noFill/>
          </a:ln>
        </p:spPr>
      </p:pic>
      <p:pic>
        <p:nvPicPr>
          <p:cNvPr id="454" name="Google Shape;454;p49"/>
          <p:cNvPicPr preferRelativeResize="0"/>
          <p:nvPr/>
        </p:nvPicPr>
        <p:blipFill>
          <a:blip r:embed="rId4">
            <a:alphaModFix/>
          </a:blip>
          <a:stretch>
            <a:fillRect/>
          </a:stretch>
        </p:blipFill>
        <p:spPr>
          <a:xfrm>
            <a:off x="5997275" y="1132225"/>
            <a:ext cx="2231675" cy="2231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0"/>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Timeline</a:t>
            </a:r>
            <a:endParaRPr/>
          </a:p>
        </p:txBody>
      </p:sp>
      <p:cxnSp>
        <p:nvCxnSpPr>
          <p:cNvPr id="460" name="Google Shape;460;p50"/>
          <p:cNvCxnSpPr/>
          <p:nvPr/>
        </p:nvCxnSpPr>
        <p:spPr>
          <a:xfrm flipH="1" rot="10800000">
            <a:off x="1800400" y="2950544"/>
            <a:ext cx="6564900" cy="36000"/>
          </a:xfrm>
          <a:prstGeom prst="straightConnector1">
            <a:avLst/>
          </a:prstGeom>
          <a:noFill/>
          <a:ln cap="rnd" cmpd="sng" w="9525">
            <a:solidFill>
              <a:schemeClr val="dk1"/>
            </a:solidFill>
            <a:prstDash val="solid"/>
            <a:round/>
            <a:headEnd len="med" w="med" type="none"/>
            <a:tailEnd len="med" w="med" type="oval"/>
          </a:ln>
        </p:spPr>
      </p:cxnSp>
      <p:sp>
        <p:nvSpPr>
          <p:cNvPr id="461" name="Google Shape;461;p50"/>
          <p:cNvSpPr/>
          <p:nvPr/>
        </p:nvSpPr>
        <p:spPr>
          <a:xfrm>
            <a:off x="826295" y="2533769"/>
            <a:ext cx="974100" cy="974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0"/>
          <p:cNvSpPr/>
          <p:nvPr/>
        </p:nvSpPr>
        <p:spPr>
          <a:xfrm>
            <a:off x="3506108" y="2486769"/>
            <a:ext cx="974100" cy="974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0"/>
          <p:cNvSpPr/>
          <p:nvPr/>
        </p:nvSpPr>
        <p:spPr>
          <a:xfrm>
            <a:off x="6386771" y="2488544"/>
            <a:ext cx="974100" cy="974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0"/>
          <p:cNvSpPr txBox="1"/>
          <p:nvPr>
            <p:ph idx="4294967295" type="subTitle"/>
          </p:nvPr>
        </p:nvSpPr>
        <p:spPr>
          <a:xfrm>
            <a:off x="3386975" y="3862925"/>
            <a:ext cx="2677200" cy="9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Collecting hardware components, basic outline, basic assembling of parts.</a:t>
            </a:r>
            <a:endParaRPr sz="1400"/>
          </a:p>
        </p:txBody>
      </p:sp>
      <p:sp>
        <p:nvSpPr>
          <p:cNvPr id="465" name="Google Shape;465;p50"/>
          <p:cNvSpPr txBox="1"/>
          <p:nvPr>
            <p:ph idx="4294967295" type="subTitle"/>
          </p:nvPr>
        </p:nvSpPr>
        <p:spPr>
          <a:xfrm>
            <a:off x="3386975" y="3476192"/>
            <a:ext cx="22056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Black"/>
                <a:ea typeface="Poppins Black"/>
                <a:cs typeface="Poppins Black"/>
                <a:sym typeface="Poppins Black"/>
              </a:rPr>
              <a:t>Mid-2 Review</a:t>
            </a:r>
            <a:endParaRPr>
              <a:latin typeface="Poppins Black"/>
              <a:ea typeface="Poppins Black"/>
              <a:cs typeface="Poppins Black"/>
              <a:sym typeface="Poppins Black"/>
            </a:endParaRPr>
          </a:p>
        </p:txBody>
      </p:sp>
      <p:sp>
        <p:nvSpPr>
          <p:cNvPr id="466" name="Google Shape;466;p50"/>
          <p:cNvSpPr txBox="1"/>
          <p:nvPr>
            <p:ph idx="4294967295" type="subTitle"/>
          </p:nvPr>
        </p:nvSpPr>
        <p:spPr>
          <a:xfrm>
            <a:off x="727415" y="1495532"/>
            <a:ext cx="22056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Black"/>
                <a:ea typeface="Poppins Black"/>
                <a:cs typeface="Poppins Black"/>
                <a:sym typeface="Poppins Black"/>
              </a:rPr>
              <a:t>Mid - 1  Review</a:t>
            </a:r>
            <a:endParaRPr>
              <a:latin typeface="Poppins Black"/>
              <a:ea typeface="Poppins Black"/>
              <a:cs typeface="Poppins Black"/>
              <a:sym typeface="Poppins Black"/>
            </a:endParaRPr>
          </a:p>
        </p:txBody>
      </p:sp>
      <p:sp>
        <p:nvSpPr>
          <p:cNvPr id="467" name="Google Shape;467;p50"/>
          <p:cNvSpPr txBox="1"/>
          <p:nvPr>
            <p:ph idx="4294967295" type="subTitle"/>
          </p:nvPr>
        </p:nvSpPr>
        <p:spPr>
          <a:xfrm>
            <a:off x="727424" y="1847050"/>
            <a:ext cx="18969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Explaining briefly about the project</a:t>
            </a:r>
            <a:endParaRPr sz="1400"/>
          </a:p>
        </p:txBody>
      </p:sp>
      <p:sp>
        <p:nvSpPr>
          <p:cNvPr id="468" name="Google Shape;468;p50"/>
          <p:cNvSpPr txBox="1"/>
          <p:nvPr>
            <p:ph idx="4294967295" type="subTitle"/>
          </p:nvPr>
        </p:nvSpPr>
        <p:spPr>
          <a:xfrm>
            <a:off x="6223294" y="1495517"/>
            <a:ext cx="2205600" cy="3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Black"/>
                <a:ea typeface="Poppins Black"/>
                <a:cs typeface="Poppins Black"/>
                <a:sym typeface="Poppins Black"/>
              </a:rPr>
              <a:t>Final Review</a:t>
            </a:r>
            <a:endParaRPr>
              <a:latin typeface="Poppins Black"/>
              <a:ea typeface="Poppins Black"/>
              <a:cs typeface="Poppins Black"/>
              <a:sym typeface="Poppins Black"/>
            </a:endParaRPr>
          </a:p>
        </p:txBody>
      </p:sp>
      <p:sp>
        <p:nvSpPr>
          <p:cNvPr id="469" name="Google Shape;469;p50"/>
          <p:cNvSpPr txBox="1"/>
          <p:nvPr>
            <p:ph idx="4294967295" type="subTitle"/>
          </p:nvPr>
        </p:nvSpPr>
        <p:spPr>
          <a:xfrm>
            <a:off x="6284045" y="1847042"/>
            <a:ext cx="22056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Demonstration of complete project.</a:t>
            </a:r>
            <a:endParaRPr sz="1400"/>
          </a:p>
        </p:txBody>
      </p:sp>
      <p:grpSp>
        <p:nvGrpSpPr>
          <p:cNvPr id="470" name="Google Shape;470;p50"/>
          <p:cNvGrpSpPr/>
          <p:nvPr/>
        </p:nvGrpSpPr>
        <p:grpSpPr>
          <a:xfrm>
            <a:off x="3756294" y="2737145"/>
            <a:ext cx="473728" cy="473349"/>
            <a:chOff x="1750184" y="2413530"/>
            <a:chExt cx="359730" cy="359441"/>
          </a:xfrm>
        </p:grpSpPr>
        <p:sp>
          <p:nvSpPr>
            <p:cNvPr id="471" name="Google Shape;471;p50"/>
            <p:cNvSpPr/>
            <p:nvPr/>
          </p:nvSpPr>
          <p:spPr>
            <a:xfrm>
              <a:off x="1824863" y="2413530"/>
              <a:ext cx="285050" cy="285312"/>
            </a:xfrm>
            <a:custGeom>
              <a:rect b="b" l="l" r="r" t="t"/>
              <a:pathLst>
                <a:path extrusionOk="0" h="10896" w="10886">
                  <a:moveTo>
                    <a:pt x="2033" y="1"/>
                  </a:moveTo>
                  <a:cubicBezTo>
                    <a:pt x="1851" y="1"/>
                    <a:pt x="1670" y="29"/>
                    <a:pt x="1498" y="77"/>
                  </a:cubicBezTo>
                  <a:cubicBezTo>
                    <a:pt x="1336" y="125"/>
                    <a:pt x="1279" y="335"/>
                    <a:pt x="1403" y="449"/>
                  </a:cubicBezTo>
                  <a:lnTo>
                    <a:pt x="2519" y="1565"/>
                  </a:lnTo>
                  <a:cubicBezTo>
                    <a:pt x="2586" y="1632"/>
                    <a:pt x="2643" y="1718"/>
                    <a:pt x="2672" y="1804"/>
                  </a:cubicBezTo>
                  <a:cubicBezTo>
                    <a:pt x="2843" y="2243"/>
                    <a:pt x="2510" y="2720"/>
                    <a:pt x="2033" y="2720"/>
                  </a:cubicBezTo>
                  <a:cubicBezTo>
                    <a:pt x="1956" y="2720"/>
                    <a:pt x="1870" y="2701"/>
                    <a:pt x="1794" y="2672"/>
                  </a:cubicBezTo>
                  <a:cubicBezTo>
                    <a:pt x="1708" y="2643"/>
                    <a:pt x="1622" y="2586"/>
                    <a:pt x="1556" y="2519"/>
                  </a:cubicBezTo>
                  <a:lnTo>
                    <a:pt x="439" y="1403"/>
                  </a:lnTo>
                  <a:cubicBezTo>
                    <a:pt x="397" y="1360"/>
                    <a:pt x="341" y="1340"/>
                    <a:pt x="285" y="1340"/>
                  </a:cubicBezTo>
                  <a:cubicBezTo>
                    <a:pt x="192" y="1340"/>
                    <a:pt x="101" y="1397"/>
                    <a:pt x="77" y="1499"/>
                  </a:cubicBezTo>
                  <a:cubicBezTo>
                    <a:pt x="20" y="1680"/>
                    <a:pt x="1" y="1861"/>
                    <a:pt x="1" y="2042"/>
                  </a:cubicBezTo>
                  <a:cubicBezTo>
                    <a:pt x="1" y="3120"/>
                    <a:pt x="831" y="4008"/>
                    <a:pt x="1909" y="4065"/>
                  </a:cubicBezTo>
                  <a:lnTo>
                    <a:pt x="2042" y="4084"/>
                  </a:lnTo>
                  <a:cubicBezTo>
                    <a:pt x="2242" y="4084"/>
                    <a:pt x="2443" y="4055"/>
                    <a:pt x="2634" y="3989"/>
                  </a:cubicBezTo>
                  <a:cubicBezTo>
                    <a:pt x="2681" y="3979"/>
                    <a:pt x="2719" y="3960"/>
                    <a:pt x="2758" y="3950"/>
                  </a:cubicBezTo>
                  <a:lnTo>
                    <a:pt x="6946" y="8138"/>
                  </a:lnTo>
                  <a:cubicBezTo>
                    <a:pt x="6927" y="8177"/>
                    <a:pt x="6917" y="8215"/>
                    <a:pt x="6907" y="8262"/>
                  </a:cubicBezTo>
                  <a:cubicBezTo>
                    <a:pt x="6841" y="8453"/>
                    <a:pt x="6812" y="8654"/>
                    <a:pt x="6812" y="8854"/>
                  </a:cubicBezTo>
                  <a:lnTo>
                    <a:pt x="6831" y="8987"/>
                  </a:lnTo>
                  <a:cubicBezTo>
                    <a:pt x="6888" y="10065"/>
                    <a:pt x="7776" y="10895"/>
                    <a:pt x="8854" y="10895"/>
                  </a:cubicBezTo>
                  <a:cubicBezTo>
                    <a:pt x="9035" y="10895"/>
                    <a:pt x="9216" y="10876"/>
                    <a:pt x="9388" y="10819"/>
                  </a:cubicBezTo>
                  <a:cubicBezTo>
                    <a:pt x="9569" y="10781"/>
                    <a:pt x="9617" y="10552"/>
                    <a:pt x="9483" y="10438"/>
                  </a:cubicBezTo>
                  <a:lnTo>
                    <a:pt x="8367" y="9331"/>
                  </a:lnTo>
                  <a:cubicBezTo>
                    <a:pt x="8300" y="9264"/>
                    <a:pt x="8243" y="9178"/>
                    <a:pt x="8214" y="9092"/>
                  </a:cubicBezTo>
                  <a:cubicBezTo>
                    <a:pt x="8043" y="8644"/>
                    <a:pt x="8367" y="8177"/>
                    <a:pt x="8844" y="8177"/>
                  </a:cubicBezTo>
                  <a:cubicBezTo>
                    <a:pt x="8920" y="8177"/>
                    <a:pt x="9006" y="8186"/>
                    <a:pt x="9083" y="8224"/>
                  </a:cubicBezTo>
                  <a:cubicBezTo>
                    <a:pt x="9178" y="8253"/>
                    <a:pt x="9254" y="8301"/>
                    <a:pt x="9331" y="8377"/>
                  </a:cubicBezTo>
                  <a:lnTo>
                    <a:pt x="10437" y="9484"/>
                  </a:lnTo>
                  <a:cubicBezTo>
                    <a:pt x="10485" y="9531"/>
                    <a:pt x="10543" y="9553"/>
                    <a:pt x="10600" y="9553"/>
                  </a:cubicBezTo>
                  <a:cubicBezTo>
                    <a:pt x="10692" y="9553"/>
                    <a:pt x="10780" y="9494"/>
                    <a:pt x="10809" y="9388"/>
                  </a:cubicBezTo>
                  <a:cubicBezTo>
                    <a:pt x="10867" y="9216"/>
                    <a:pt x="10886" y="9035"/>
                    <a:pt x="10886" y="8854"/>
                  </a:cubicBezTo>
                  <a:cubicBezTo>
                    <a:pt x="10886" y="7785"/>
                    <a:pt x="10046" y="6898"/>
                    <a:pt x="8978" y="6831"/>
                  </a:cubicBezTo>
                  <a:lnTo>
                    <a:pt x="8844" y="6812"/>
                  </a:lnTo>
                  <a:cubicBezTo>
                    <a:pt x="8644" y="6812"/>
                    <a:pt x="8443" y="6851"/>
                    <a:pt x="8253" y="6908"/>
                  </a:cubicBezTo>
                  <a:lnTo>
                    <a:pt x="8129" y="6946"/>
                  </a:lnTo>
                  <a:lnTo>
                    <a:pt x="3941" y="2758"/>
                  </a:lnTo>
                  <a:cubicBezTo>
                    <a:pt x="3960" y="2720"/>
                    <a:pt x="3969" y="2682"/>
                    <a:pt x="3979" y="2643"/>
                  </a:cubicBezTo>
                  <a:cubicBezTo>
                    <a:pt x="4045" y="2453"/>
                    <a:pt x="4074" y="2252"/>
                    <a:pt x="4074" y="2052"/>
                  </a:cubicBezTo>
                  <a:lnTo>
                    <a:pt x="4065" y="1909"/>
                  </a:lnTo>
                  <a:cubicBezTo>
                    <a:pt x="3998" y="840"/>
                    <a:pt x="3111" y="10"/>
                    <a:pt x="20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0"/>
            <p:cNvSpPr/>
            <p:nvPr/>
          </p:nvSpPr>
          <p:spPr>
            <a:xfrm>
              <a:off x="1787654" y="2492294"/>
              <a:ext cx="245065" cy="246767"/>
            </a:xfrm>
            <a:custGeom>
              <a:rect b="b" l="l" r="r" t="t"/>
              <a:pathLst>
                <a:path extrusionOk="0" h="9424" w="9359">
                  <a:moveTo>
                    <a:pt x="6073" y="0"/>
                  </a:moveTo>
                  <a:cubicBezTo>
                    <a:pt x="5922" y="0"/>
                    <a:pt x="5772" y="60"/>
                    <a:pt x="5657" y="179"/>
                  </a:cubicBezTo>
                  <a:lnTo>
                    <a:pt x="2853" y="2984"/>
                  </a:lnTo>
                  <a:cubicBezTo>
                    <a:pt x="2557" y="3270"/>
                    <a:pt x="2557" y="3747"/>
                    <a:pt x="2853" y="4033"/>
                  </a:cubicBezTo>
                  <a:lnTo>
                    <a:pt x="2957" y="4148"/>
                  </a:lnTo>
                  <a:lnTo>
                    <a:pt x="0" y="7105"/>
                  </a:lnTo>
                  <a:lnTo>
                    <a:pt x="2318" y="9423"/>
                  </a:lnTo>
                  <a:lnTo>
                    <a:pt x="5266" y="6456"/>
                  </a:lnTo>
                  <a:cubicBezTo>
                    <a:pt x="5414" y="6604"/>
                    <a:pt x="5607" y="6678"/>
                    <a:pt x="5799" y="6678"/>
                  </a:cubicBezTo>
                  <a:cubicBezTo>
                    <a:pt x="5991" y="6678"/>
                    <a:pt x="6182" y="6604"/>
                    <a:pt x="6325" y="6456"/>
                  </a:cubicBezTo>
                  <a:lnTo>
                    <a:pt x="9130" y="3652"/>
                  </a:lnTo>
                  <a:cubicBezTo>
                    <a:pt x="9359" y="3423"/>
                    <a:pt x="9359" y="3041"/>
                    <a:pt x="9120" y="2812"/>
                  </a:cubicBezTo>
                  <a:lnTo>
                    <a:pt x="9101" y="2793"/>
                  </a:lnTo>
                  <a:cubicBezTo>
                    <a:pt x="8984" y="2676"/>
                    <a:pt x="8829" y="2616"/>
                    <a:pt x="8673" y="2616"/>
                  </a:cubicBezTo>
                  <a:cubicBezTo>
                    <a:pt x="8537" y="2616"/>
                    <a:pt x="8401" y="2662"/>
                    <a:pt x="8290" y="2755"/>
                  </a:cubicBezTo>
                  <a:cubicBezTo>
                    <a:pt x="8287" y="2758"/>
                    <a:pt x="8284" y="2761"/>
                    <a:pt x="8280" y="2764"/>
                  </a:cubicBezTo>
                  <a:lnTo>
                    <a:pt x="8280" y="2764"/>
                  </a:lnTo>
                  <a:cubicBezTo>
                    <a:pt x="8490" y="2525"/>
                    <a:pt x="8481" y="2173"/>
                    <a:pt x="8252" y="1944"/>
                  </a:cubicBezTo>
                  <a:lnTo>
                    <a:pt x="8224" y="1925"/>
                  </a:lnTo>
                  <a:cubicBezTo>
                    <a:pt x="8185" y="1877"/>
                    <a:pt x="8138" y="1839"/>
                    <a:pt x="8080" y="1811"/>
                  </a:cubicBezTo>
                  <a:cubicBezTo>
                    <a:pt x="7994" y="1767"/>
                    <a:pt x="7900" y="1746"/>
                    <a:pt x="7807" y="1746"/>
                  </a:cubicBezTo>
                  <a:cubicBezTo>
                    <a:pt x="7655" y="1746"/>
                    <a:pt x="7506" y="1803"/>
                    <a:pt x="7394" y="1915"/>
                  </a:cubicBezTo>
                  <a:cubicBezTo>
                    <a:pt x="7623" y="1677"/>
                    <a:pt x="7623" y="1305"/>
                    <a:pt x="7394" y="1066"/>
                  </a:cubicBezTo>
                  <a:lnTo>
                    <a:pt x="7365" y="1047"/>
                  </a:lnTo>
                  <a:cubicBezTo>
                    <a:pt x="7250" y="928"/>
                    <a:pt x="7098" y="868"/>
                    <a:pt x="6945" y="868"/>
                  </a:cubicBezTo>
                  <a:cubicBezTo>
                    <a:pt x="6793" y="868"/>
                    <a:pt x="6640" y="928"/>
                    <a:pt x="6525" y="1047"/>
                  </a:cubicBezTo>
                  <a:cubicBezTo>
                    <a:pt x="6754" y="809"/>
                    <a:pt x="6754" y="437"/>
                    <a:pt x="6525" y="198"/>
                  </a:cubicBezTo>
                  <a:lnTo>
                    <a:pt x="6497" y="179"/>
                  </a:lnTo>
                  <a:cubicBezTo>
                    <a:pt x="6378" y="60"/>
                    <a:pt x="6225" y="0"/>
                    <a:pt x="6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0"/>
            <p:cNvSpPr/>
            <p:nvPr/>
          </p:nvSpPr>
          <p:spPr>
            <a:xfrm>
              <a:off x="1806141" y="2613871"/>
              <a:ext cx="106442" cy="106442"/>
            </a:xfrm>
            <a:custGeom>
              <a:rect b="b" l="l" r="r" t="t"/>
              <a:pathLst>
                <a:path extrusionOk="0" h="4065" w="4065">
                  <a:moveTo>
                    <a:pt x="1746" y="1"/>
                  </a:moveTo>
                  <a:lnTo>
                    <a:pt x="0" y="1747"/>
                  </a:lnTo>
                  <a:lnTo>
                    <a:pt x="2318" y="4065"/>
                  </a:lnTo>
                  <a:lnTo>
                    <a:pt x="4064" y="2310"/>
                  </a:lnTo>
                  <a:lnTo>
                    <a:pt x="17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0"/>
            <p:cNvSpPr/>
            <p:nvPr/>
          </p:nvSpPr>
          <p:spPr>
            <a:xfrm>
              <a:off x="1923790" y="2515075"/>
              <a:ext cx="52972" cy="46321"/>
            </a:xfrm>
            <a:custGeom>
              <a:rect b="b" l="l" r="r" t="t"/>
              <a:pathLst>
                <a:path extrusionOk="0" h="1769" w="2023">
                  <a:moveTo>
                    <a:pt x="1741" y="1"/>
                  </a:moveTo>
                  <a:cubicBezTo>
                    <a:pt x="1588" y="1"/>
                    <a:pt x="1438" y="60"/>
                    <a:pt x="1326" y="177"/>
                  </a:cubicBezTo>
                  <a:lnTo>
                    <a:pt x="77" y="1408"/>
                  </a:lnTo>
                  <a:cubicBezTo>
                    <a:pt x="0" y="1494"/>
                    <a:pt x="0" y="1627"/>
                    <a:pt x="77" y="1704"/>
                  </a:cubicBezTo>
                  <a:cubicBezTo>
                    <a:pt x="120" y="1747"/>
                    <a:pt x="172" y="1768"/>
                    <a:pt x="225" y="1768"/>
                  </a:cubicBezTo>
                  <a:cubicBezTo>
                    <a:pt x="277" y="1768"/>
                    <a:pt x="329" y="1747"/>
                    <a:pt x="372" y="1704"/>
                  </a:cubicBezTo>
                  <a:lnTo>
                    <a:pt x="2023" y="72"/>
                  </a:lnTo>
                  <a:cubicBezTo>
                    <a:pt x="1934" y="24"/>
                    <a:pt x="1837" y="1"/>
                    <a:pt x="17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0"/>
            <p:cNvSpPr/>
            <p:nvPr/>
          </p:nvSpPr>
          <p:spPr>
            <a:xfrm>
              <a:off x="1944215" y="2537882"/>
              <a:ext cx="55277" cy="46766"/>
            </a:xfrm>
            <a:custGeom>
              <a:rect b="b" l="l" r="r" t="t"/>
              <a:pathLst>
                <a:path extrusionOk="0" h="1786" w="2111">
                  <a:moveTo>
                    <a:pt x="1839" y="0"/>
                  </a:moveTo>
                  <a:cubicBezTo>
                    <a:pt x="1686" y="0"/>
                    <a:pt x="1533" y="62"/>
                    <a:pt x="1415" y="174"/>
                  </a:cubicBezTo>
                  <a:lnTo>
                    <a:pt x="174" y="1415"/>
                  </a:lnTo>
                  <a:cubicBezTo>
                    <a:pt x="0" y="1567"/>
                    <a:pt x="146" y="1785"/>
                    <a:pt x="313" y="1785"/>
                  </a:cubicBezTo>
                  <a:cubicBezTo>
                    <a:pt x="367" y="1785"/>
                    <a:pt x="422" y="1763"/>
                    <a:pt x="470" y="1710"/>
                  </a:cubicBezTo>
                  <a:lnTo>
                    <a:pt x="2111" y="70"/>
                  </a:lnTo>
                  <a:cubicBezTo>
                    <a:pt x="2025" y="23"/>
                    <a:pt x="1932" y="0"/>
                    <a:pt x="18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0"/>
            <p:cNvSpPr/>
            <p:nvPr/>
          </p:nvSpPr>
          <p:spPr>
            <a:xfrm>
              <a:off x="1968252" y="2560611"/>
              <a:ext cx="53993" cy="46243"/>
            </a:xfrm>
            <a:custGeom>
              <a:rect b="b" l="l" r="r" t="t"/>
              <a:pathLst>
                <a:path extrusionOk="0" h="1766" w="2062">
                  <a:moveTo>
                    <a:pt x="1790" y="0"/>
                  </a:moveTo>
                  <a:cubicBezTo>
                    <a:pt x="1653" y="0"/>
                    <a:pt x="1516" y="50"/>
                    <a:pt x="1403" y="146"/>
                  </a:cubicBezTo>
                  <a:lnTo>
                    <a:pt x="134" y="1415"/>
                  </a:lnTo>
                  <a:cubicBezTo>
                    <a:pt x="1" y="1570"/>
                    <a:pt x="132" y="1766"/>
                    <a:pt x="290" y="1766"/>
                  </a:cubicBezTo>
                  <a:cubicBezTo>
                    <a:pt x="336" y="1766"/>
                    <a:pt x="385" y="1749"/>
                    <a:pt x="430" y="1711"/>
                  </a:cubicBezTo>
                  <a:lnTo>
                    <a:pt x="2061" y="70"/>
                  </a:lnTo>
                  <a:cubicBezTo>
                    <a:pt x="1976" y="23"/>
                    <a:pt x="1883" y="0"/>
                    <a:pt x="17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0"/>
            <p:cNvSpPr/>
            <p:nvPr/>
          </p:nvSpPr>
          <p:spPr>
            <a:xfrm>
              <a:off x="1792630" y="2614945"/>
              <a:ext cx="116707" cy="115869"/>
            </a:xfrm>
            <a:custGeom>
              <a:rect b="b" l="l" r="r" t="t"/>
              <a:pathLst>
                <a:path extrusionOk="0" h="4425" w="4457">
                  <a:moveTo>
                    <a:pt x="1122" y="0"/>
                  </a:moveTo>
                  <a:cubicBezTo>
                    <a:pt x="1065" y="0"/>
                    <a:pt x="1007" y="22"/>
                    <a:pt x="964" y="65"/>
                  </a:cubicBezTo>
                  <a:lnTo>
                    <a:pt x="1" y="1028"/>
                  </a:lnTo>
                  <a:lnTo>
                    <a:pt x="3407" y="4425"/>
                  </a:lnTo>
                  <a:lnTo>
                    <a:pt x="4370" y="3471"/>
                  </a:lnTo>
                  <a:cubicBezTo>
                    <a:pt x="4456" y="3375"/>
                    <a:pt x="4456" y="3242"/>
                    <a:pt x="4370" y="3156"/>
                  </a:cubicBezTo>
                  <a:lnTo>
                    <a:pt x="1279" y="65"/>
                  </a:lnTo>
                  <a:cubicBezTo>
                    <a:pt x="1236" y="22"/>
                    <a:pt x="1179" y="0"/>
                    <a:pt x="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0"/>
            <p:cNvSpPr/>
            <p:nvPr/>
          </p:nvSpPr>
          <p:spPr>
            <a:xfrm>
              <a:off x="1750184" y="2637621"/>
              <a:ext cx="135900" cy="135350"/>
            </a:xfrm>
            <a:custGeom>
              <a:rect b="b" l="l" r="r" t="t"/>
              <a:pathLst>
                <a:path extrusionOk="0" h="5169" w="5190">
                  <a:moveTo>
                    <a:pt x="1784" y="0"/>
                  </a:moveTo>
                  <a:lnTo>
                    <a:pt x="86" y="1698"/>
                  </a:lnTo>
                  <a:cubicBezTo>
                    <a:pt x="0" y="1784"/>
                    <a:pt x="0" y="1927"/>
                    <a:pt x="86" y="2013"/>
                  </a:cubicBezTo>
                  <a:lnTo>
                    <a:pt x="3177" y="5104"/>
                  </a:lnTo>
                  <a:cubicBezTo>
                    <a:pt x="3220" y="5147"/>
                    <a:pt x="3277" y="5168"/>
                    <a:pt x="3334" y="5168"/>
                  </a:cubicBezTo>
                  <a:cubicBezTo>
                    <a:pt x="3392" y="5168"/>
                    <a:pt x="3449" y="5147"/>
                    <a:pt x="3492" y="5104"/>
                  </a:cubicBezTo>
                  <a:lnTo>
                    <a:pt x="5190" y="3396"/>
                  </a:lnTo>
                  <a:lnTo>
                    <a:pt x="17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0"/>
            <p:cNvSpPr/>
            <p:nvPr/>
          </p:nvSpPr>
          <p:spPr>
            <a:xfrm>
              <a:off x="1750184" y="2665586"/>
              <a:ext cx="107673" cy="107385"/>
            </a:xfrm>
            <a:custGeom>
              <a:rect b="b" l="l" r="r" t="t"/>
              <a:pathLst>
                <a:path extrusionOk="0" h="4101" w="4112">
                  <a:moveTo>
                    <a:pt x="716" y="1"/>
                  </a:moveTo>
                  <a:lnTo>
                    <a:pt x="86" y="630"/>
                  </a:lnTo>
                  <a:cubicBezTo>
                    <a:pt x="0" y="716"/>
                    <a:pt x="0" y="859"/>
                    <a:pt x="86" y="945"/>
                  </a:cubicBezTo>
                  <a:lnTo>
                    <a:pt x="3177" y="4036"/>
                  </a:lnTo>
                  <a:cubicBezTo>
                    <a:pt x="3220" y="4079"/>
                    <a:pt x="3277" y="4100"/>
                    <a:pt x="3334" y="4100"/>
                  </a:cubicBezTo>
                  <a:cubicBezTo>
                    <a:pt x="3392" y="4100"/>
                    <a:pt x="3449" y="4079"/>
                    <a:pt x="3492" y="4036"/>
                  </a:cubicBezTo>
                  <a:lnTo>
                    <a:pt x="4112" y="3406"/>
                  </a:lnTo>
                  <a:lnTo>
                    <a:pt x="7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50"/>
          <p:cNvGrpSpPr/>
          <p:nvPr/>
        </p:nvGrpSpPr>
        <p:grpSpPr>
          <a:xfrm>
            <a:off x="6646182" y="2748218"/>
            <a:ext cx="455278" cy="455278"/>
            <a:chOff x="5873617" y="2309901"/>
            <a:chExt cx="345720" cy="345720"/>
          </a:xfrm>
        </p:grpSpPr>
        <p:sp>
          <p:nvSpPr>
            <p:cNvPr id="481" name="Google Shape;481;p50"/>
            <p:cNvSpPr/>
            <p:nvPr/>
          </p:nvSpPr>
          <p:spPr>
            <a:xfrm>
              <a:off x="5873617" y="2309901"/>
              <a:ext cx="345720" cy="345720"/>
            </a:xfrm>
            <a:custGeom>
              <a:rect b="b" l="l" r="r" t="t"/>
              <a:pathLst>
                <a:path extrusionOk="0" h="13159" w="13159">
                  <a:moveTo>
                    <a:pt x="6583" y="1"/>
                  </a:moveTo>
                  <a:cubicBezTo>
                    <a:pt x="2949" y="1"/>
                    <a:pt x="1" y="2942"/>
                    <a:pt x="1" y="6576"/>
                  </a:cubicBezTo>
                  <a:cubicBezTo>
                    <a:pt x="1" y="10211"/>
                    <a:pt x="2949" y="13159"/>
                    <a:pt x="6583" y="13159"/>
                  </a:cubicBezTo>
                  <a:cubicBezTo>
                    <a:pt x="10218" y="13159"/>
                    <a:pt x="13159" y="10211"/>
                    <a:pt x="13159" y="6576"/>
                  </a:cubicBezTo>
                  <a:cubicBezTo>
                    <a:pt x="13159" y="2942"/>
                    <a:pt x="10218" y="1"/>
                    <a:pt x="65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0"/>
            <p:cNvSpPr/>
            <p:nvPr/>
          </p:nvSpPr>
          <p:spPr>
            <a:xfrm>
              <a:off x="5899496" y="2335779"/>
              <a:ext cx="293963" cy="293963"/>
            </a:xfrm>
            <a:custGeom>
              <a:rect b="b" l="l" r="r" t="t"/>
              <a:pathLst>
                <a:path extrusionOk="0" h="11189" w="11189">
                  <a:moveTo>
                    <a:pt x="5598" y="1"/>
                  </a:moveTo>
                  <a:cubicBezTo>
                    <a:pt x="2505" y="1"/>
                    <a:pt x="1" y="2504"/>
                    <a:pt x="1" y="5591"/>
                  </a:cubicBezTo>
                  <a:cubicBezTo>
                    <a:pt x="1" y="8685"/>
                    <a:pt x="2505" y="11189"/>
                    <a:pt x="5598" y="11189"/>
                  </a:cubicBezTo>
                  <a:cubicBezTo>
                    <a:pt x="8685" y="11189"/>
                    <a:pt x="11189" y="8685"/>
                    <a:pt x="11189" y="5591"/>
                  </a:cubicBezTo>
                  <a:cubicBezTo>
                    <a:pt x="11189" y="2504"/>
                    <a:pt x="8685" y="1"/>
                    <a:pt x="55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0"/>
            <p:cNvSpPr/>
            <p:nvPr/>
          </p:nvSpPr>
          <p:spPr>
            <a:xfrm>
              <a:off x="6041288" y="2356088"/>
              <a:ext cx="10404" cy="131888"/>
            </a:xfrm>
            <a:custGeom>
              <a:rect b="b" l="l" r="r" t="t"/>
              <a:pathLst>
                <a:path extrusionOk="0" h="5020" w="396">
                  <a:moveTo>
                    <a:pt x="198" y="1"/>
                  </a:moveTo>
                  <a:cubicBezTo>
                    <a:pt x="99" y="1"/>
                    <a:pt x="0" y="67"/>
                    <a:pt x="0" y="199"/>
                  </a:cubicBezTo>
                  <a:lnTo>
                    <a:pt x="0" y="4818"/>
                  </a:lnTo>
                  <a:cubicBezTo>
                    <a:pt x="0" y="4929"/>
                    <a:pt x="90" y="5019"/>
                    <a:pt x="201" y="5019"/>
                  </a:cubicBezTo>
                  <a:cubicBezTo>
                    <a:pt x="305" y="5019"/>
                    <a:pt x="395" y="4929"/>
                    <a:pt x="395" y="4818"/>
                  </a:cubicBezTo>
                  <a:lnTo>
                    <a:pt x="395" y="199"/>
                  </a:lnTo>
                  <a:cubicBezTo>
                    <a:pt x="395" y="67"/>
                    <a:pt x="297" y="1"/>
                    <a:pt x="1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0"/>
            <p:cNvSpPr/>
            <p:nvPr/>
          </p:nvSpPr>
          <p:spPr>
            <a:xfrm>
              <a:off x="6039449" y="2477546"/>
              <a:ext cx="135435" cy="10430"/>
            </a:xfrm>
            <a:custGeom>
              <a:rect b="b" l="l" r="r" t="t"/>
              <a:pathLst>
                <a:path extrusionOk="0" h="397" w="5155">
                  <a:moveTo>
                    <a:pt x="271" y="1"/>
                  </a:moveTo>
                  <a:cubicBezTo>
                    <a:pt x="1" y="1"/>
                    <a:pt x="1" y="396"/>
                    <a:pt x="271" y="396"/>
                  </a:cubicBezTo>
                  <a:lnTo>
                    <a:pt x="4891" y="396"/>
                  </a:lnTo>
                  <a:cubicBezTo>
                    <a:pt x="5154" y="396"/>
                    <a:pt x="5154" y="1"/>
                    <a:pt x="48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0"/>
            <p:cNvSpPr/>
            <p:nvPr/>
          </p:nvSpPr>
          <p:spPr>
            <a:xfrm>
              <a:off x="5918097" y="2477546"/>
              <a:ext cx="21333" cy="10430"/>
            </a:xfrm>
            <a:custGeom>
              <a:rect b="b" l="l" r="r" t="t"/>
              <a:pathLst>
                <a:path extrusionOk="0" h="397" w="812">
                  <a:moveTo>
                    <a:pt x="264" y="1"/>
                  </a:moveTo>
                  <a:cubicBezTo>
                    <a:pt x="0" y="1"/>
                    <a:pt x="0" y="396"/>
                    <a:pt x="264" y="396"/>
                  </a:cubicBezTo>
                  <a:lnTo>
                    <a:pt x="548" y="396"/>
                  </a:lnTo>
                  <a:cubicBezTo>
                    <a:pt x="812" y="396"/>
                    <a:pt x="812" y="1"/>
                    <a:pt x="5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0"/>
            <p:cNvSpPr/>
            <p:nvPr/>
          </p:nvSpPr>
          <p:spPr>
            <a:xfrm>
              <a:off x="6041288" y="2591542"/>
              <a:ext cx="10404" cy="17970"/>
            </a:xfrm>
            <a:custGeom>
              <a:rect b="b" l="l" r="r" t="t"/>
              <a:pathLst>
                <a:path extrusionOk="0" h="684" w="396">
                  <a:moveTo>
                    <a:pt x="198" y="0"/>
                  </a:moveTo>
                  <a:cubicBezTo>
                    <a:pt x="99" y="0"/>
                    <a:pt x="0" y="66"/>
                    <a:pt x="0" y="198"/>
                  </a:cubicBezTo>
                  <a:lnTo>
                    <a:pt x="0" y="483"/>
                  </a:lnTo>
                  <a:cubicBezTo>
                    <a:pt x="0" y="594"/>
                    <a:pt x="90" y="684"/>
                    <a:pt x="201" y="684"/>
                  </a:cubicBezTo>
                  <a:cubicBezTo>
                    <a:pt x="305" y="684"/>
                    <a:pt x="395" y="594"/>
                    <a:pt x="395" y="483"/>
                  </a:cubicBezTo>
                  <a:lnTo>
                    <a:pt x="395" y="198"/>
                  </a:lnTo>
                  <a:cubicBezTo>
                    <a:pt x="395" y="66"/>
                    <a:pt x="297" y="0"/>
                    <a:pt x="1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0"/>
            <p:cNvSpPr/>
            <p:nvPr/>
          </p:nvSpPr>
          <p:spPr>
            <a:xfrm>
              <a:off x="5953144" y="2391556"/>
              <a:ext cx="19836" cy="15869"/>
            </a:xfrm>
            <a:custGeom>
              <a:rect b="b" l="l" r="r" t="t"/>
              <a:pathLst>
                <a:path extrusionOk="0" h="604" w="755">
                  <a:moveTo>
                    <a:pt x="285" y="0"/>
                  </a:moveTo>
                  <a:cubicBezTo>
                    <a:pt x="133" y="0"/>
                    <a:pt x="0" y="196"/>
                    <a:pt x="144" y="340"/>
                  </a:cubicBezTo>
                  <a:lnTo>
                    <a:pt x="345" y="541"/>
                  </a:lnTo>
                  <a:cubicBezTo>
                    <a:pt x="379" y="583"/>
                    <a:pt x="435" y="603"/>
                    <a:pt x="484" y="603"/>
                  </a:cubicBezTo>
                  <a:cubicBezTo>
                    <a:pt x="664" y="603"/>
                    <a:pt x="754" y="388"/>
                    <a:pt x="629" y="264"/>
                  </a:cubicBezTo>
                  <a:lnTo>
                    <a:pt x="421" y="62"/>
                  </a:lnTo>
                  <a:cubicBezTo>
                    <a:pt x="379" y="19"/>
                    <a:pt x="331" y="0"/>
                    <a:pt x="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0"/>
            <p:cNvSpPr/>
            <p:nvPr/>
          </p:nvSpPr>
          <p:spPr>
            <a:xfrm>
              <a:off x="6119686" y="2557939"/>
              <a:ext cx="19652" cy="15869"/>
            </a:xfrm>
            <a:custGeom>
              <a:rect b="b" l="l" r="r" t="t"/>
              <a:pathLst>
                <a:path extrusionOk="0" h="604" w="748">
                  <a:moveTo>
                    <a:pt x="285" y="1"/>
                  </a:moveTo>
                  <a:cubicBezTo>
                    <a:pt x="131" y="1"/>
                    <a:pt x="0" y="202"/>
                    <a:pt x="144" y="347"/>
                  </a:cubicBezTo>
                  <a:lnTo>
                    <a:pt x="345" y="548"/>
                  </a:lnTo>
                  <a:cubicBezTo>
                    <a:pt x="380" y="582"/>
                    <a:pt x="429" y="603"/>
                    <a:pt x="484" y="603"/>
                  </a:cubicBezTo>
                  <a:cubicBezTo>
                    <a:pt x="658" y="603"/>
                    <a:pt x="748" y="388"/>
                    <a:pt x="623" y="263"/>
                  </a:cubicBezTo>
                  <a:lnTo>
                    <a:pt x="422" y="62"/>
                  </a:lnTo>
                  <a:cubicBezTo>
                    <a:pt x="379" y="19"/>
                    <a:pt x="331" y="1"/>
                    <a:pt x="2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0"/>
            <p:cNvSpPr/>
            <p:nvPr/>
          </p:nvSpPr>
          <p:spPr>
            <a:xfrm>
              <a:off x="6120185" y="2391556"/>
              <a:ext cx="19652" cy="15869"/>
            </a:xfrm>
            <a:custGeom>
              <a:rect b="b" l="l" r="r" t="t"/>
              <a:pathLst>
                <a:path extrusionOk="0" h="604" w="748">
                  <a:moveTo>
                    <a:pt x="466" y="0"/>
                  </a:moveTo>
                  <a:cubicBezTo>
                    <a:pt x="419" y="0"/>
                    <a:pt x="370" y="19"/>
                    <a:pt x="326" y="62"/>
                  </a:cubicBezTo>
                  <a:lnTo>
                    <a:pt x="125" y="264"/>
                  </a:lnTo>
                  <a:cubicBezTo>
                    <a:pt x="0" y="388"/>
                    <a:pt x="84" y="603"/>
                    <a:pt x="264" y="603"/>
                  </a:cubicBezTo>
                  <a:cubicBezTo>
                    <a:pt x="313" y="603"/>
                    <a:pt x="368" y="583"/>
                    <a:pt x="403" y="541"/>
                  </a:cubicBezTo>
                  <a:lnTo>
                    <a:pt x="604" y="340"/>
                  </a:lnTo>
                  <a:cubicBezTo>
                    <a:pt x="747" y="196"/>
                    <a:pt x="618" y="0"/>
                    <a:pt x="4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0"/>
            <p:cNvSpPr/>
            <p:nvPr/>
          </p:nvSpPr>
          <p:spPr>
            <a:xfrm>
              <a:off x="5953617" y="2557939"/>
              <a:ext cx="19862" cy="15869"/>
            </a:xfrm>
            <a:custGeom>
              <a:rect b="b" l="l" r="r" t="t"/>
              <a:pathLst>
                <a:path extrusionOk="0" h="604" w="756">
                  <a:moveTo>
                    <a:pt x="465" y="1"/>
                  </a:moveTo>
                  <a:cubicBezTo>
                    <a:pt x="418" y="1"/>
                    <a:pt x="370" y="19"/>
                    <a:pt x="327" y="62"/>
                  </a:cubicBezTo>
                  <a:lnTo>
                    <a:pt x="126" y="263"/>
                  </a:lnTo>
                  <a:cubicBezTo>
                    <a:pt x="1" y="388"/>
                    <a:pt x="91" y="603"/>
                    <a:pt x="264" y="603"/>
                  </a:cubicBezTo>
                  <a:cubicBezTo>
                    <a:pt x="320" y="603"/>
                    <a:pt x="368" y="582"/>
                    <a:pt x="403" y="548"/>
                  </a:cubicBezTo>
                  <a:lnTo>
                    <a:pt x="611" y="347"/>
                  </a:lnTo>
                  <a:cubicBezTo>
                    <a:pt x="755" y="202"/>
                    <a:pt x="620" y="1"/>
                    <a:pt x="4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0"/>
            <p:cNvSpPr/>
            <p:nvPr/>
          </p:nvSpPr>
          <p:spPr>
            <a:xfrm>
              <a:off x="5927056" y="2429887"/>
              <a:ext cx="21859" cy="13425"/>
            </a:xfrm>
            <a:custGeom>
              <a:rect b="b" l="l" r="r" t="t"/>
              <a:pathLst>
                <a:path extrusionOk="0" h="511" w="832">
                  <a:moveTo>
                    <a:pt x="289" y="0"/>
                  </a:moveTo>
                  <a:cubicBezTo>
                    <a:pt x="98" y="0"/>
                    <a:pt x="1" y="295"/>
                    <a:pt x="214" y="386"/>
                  </a:cubicBezTo>
                  <a:lnTo>
                    <a:pt x="478" y="497"/>
                  </a:lnTo>
                  <a:cubicBezTo>
                    <a:pt x="499" y="504"/>
                    <a:pt x="526" y="511"/>
                    <a:pt x="554" y="511"/>
                  </a:cubicBezTo>
                  <a:cubicBezTo>
                    <a:pt x="769" y="511"/>
                    <a:pt x="831" y="213"/>
                    <a:pt x="630" y="129"/>
                  </a:cubicBezTo>
                  <a:lnTo>
                    <a:pt x="374" y="18"/>
                  </a:lnTo>
                  <a:cubicBezTo>
                    <a:pt x="344" y="6"/>
                    <a:pt x="316" y="0"/>
                    <a:pt x="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0"/>
            <p:cNvSpPr/>
            <p:nvPr/>
          </p:nvSpPr>
          <p:spPr>
            <a:xfrm>
              <a:off x="6143751" y="2522077"/>
              <a:ext cx="21832" cy="13452"/>
            </a:xfrm>
            <a:custGeom>
              <a:rect b="b" l="l" r="r" t="t"/>
              <a:pathLst>
                <a:path extrusionOk="0" h="512" w="831">
                  <a:moveTo>
                    <a:pt x="287" y="0"/>
                  </a:moveTo>
                  <a:cubicBezTo>
                    <a:pt x="97" y="0"/>
                    <a:pt x="1" y="289"/>
                    <a:pt x="213" y="380"/>
                  </a:cubicBezTo>
                  <a:lnTo>
                    <a:pt x="477" y="491"/>
                  </a:lnTo>
                  <a:cubicBezTo>
                    <a:pt x="498" y="505"/>
                    <a:pt x="525" y="512"/>
                    <a:pt x="553" y="512"/>
                  </a:cubicBezTo>
                  <a:cubicBezTo>
                    <a:pt x="768" y="512"/>
                    <a:pt x="831" y="213"/>
                    <a:pt x="629" y="130"/>
                  </a:cubicBezTo>
                  <a:lnTo>
                    <a:pt x="373" y="19"/>
                  </a:lnTo>
                  <a:cubicBezTo>
                    <a:pt x="343" y="6"/>
                    <a:pt x="314" y="0"/>
                    <a:pt x="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0"/>
            <p:cNvSpPr/>
            <p:nvPr/>
          </p:nvSpPr>
          <p:spPr>
            <a:xfrm>
              <a:off x="6084822" y="2365730"/>
              <a:ext cx="15816" cy="17261"/>
            </a:xfrm>
            <a:custGeom>
              <a:rect b="b" l="l" r="r" t="t"/>
              <a:pathLst>
                <a:path extrusionOk="0" h="657" w="602">
                  <a:moveTo>
                    <a:pt x="345" y="0"/>
                  </a:moveTo>
                  <a:cubicBezTo>
                    <a:pt x="275" y="0"/>
                    <a:pt x="204" y="37"/>
                    <a:pt x="167" y="123"/>
                  </a:cubicBezTo>
                  <a:lnTo>
                    <a:pt x="56" y="386"/>
                  </a:lnTo>
                  <a:cubicBezTo>
                    <a:pt x="1" y="511"/>
                    <a:pt x="98" y="657"/>
                    <a:pt x="237" y="657"/>
                  </a:cubicBezTo>
                  <a:cubicBezTo>
                    <a:pt x="320" y="657"/>
                    <a:pt x="389" y="608"/>
                    <a:pt x="424" y="539"/>
                  </a:cubicBezTo>
                  <a:lnTo>
                    <a:pt x="535" y="276"/>
                  </a:lnTo>
                  <a:cubicBezTo>
                    <a:pt x="602" y="119"/>
                    <a:pt x="473" y="0"/>
                    <a:pt x="3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0"/>
            <p:cNvSpPr/>
            <p:nvPr/>
          </p:nvSpPr>
          <p:spPr>
            <a:xfrm>
              <a:off x="5992632" y="2582399"/>
              <a:ext cx="15816" cy="17287"/>
            </a:xfrm>
            <a:custGeom>
              <a:rect b="b" l="l" r="r" t="t"/>
              <a:pathLst>
                <a:path extrusionOk="0" h="658" w="602">
                  <a:moveTo>
                    <a:pt x="350" y="0"/>
                  </a:moveTo>
                  <a:cubicBezTo>
                    <a:pt x="280" y="0"/>
                    <a:pt x="211" y="37"/>
                    <a:pt x="174" y="123"/>
                  </a:cubicBezTo>
                  <a:lnTo>
                    <a:pt x="56" y="387"/>
                  </a:lnTo>
                  <a:cubicBezTo>
                    <a:pt x="0" y="511"/>
                    <a:pt x="97" y="657"/>
                    <a:pt x="243" y="657"/>
                  </a:cubicBezTo>
                  <a:cubicBezTo>
                    <a:pt x="319" y="657"/>
                    <a:pt x="396" y="609"/>
                    <a:pt x="423" y="539"/>
                  </a:cubicBezTo>
                  <a:lnTo>
                    <a:pt x="534" y="276"/>
                  </a:lnTo>
                  <a:cubicBezTo>
                    <a:pt x="601" y="119"/>
                    <a:pt x="475" y="0"/>
                    <a:pt x="3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0"/>
            <p:cNvSpPr/>
            <p:nvPr/>
          </p:nvSpPr>
          <p:spPr>
            <a:xfrm>
              <a:off x="5994445" y="2364758"/>
              <a:ext cx="15527" cy="17524"/>
            </a:xfrm>
            <a:custGeom>
              <a:rect b="b" l="l" r="r" t="t"/>
              <a:pathLst>
                <a:path extrusionOk="0" h="667" w="591">
                  <a:moveTo>
                    <a:pt x="255" y="1"/>
                  </a:moveTo>
                  <a:cubicBezTo>
                    <a:pt x="129" y="1"/>
                    <a:pt x="1" y="118"/>
                    <a:pt x="63" y="278"/>
                  </a:cubicBezTo>
                  <a:lnTo>
                    <a:pt x="174" y="541"/>
                  </a:lnTo>
                  <a:cubicBezTo>
                    <a:pt x="202" y="611"/>
                    <a:pt x="271" y="659"/>
                    <a:pt x="354" y="666"/>
                  </a:cubicBezTo>
                  <a:cubicBezTo>
                    <a:pt x="493" y="666"/>
                    <a:pt x="590" y="521"/>
                    <a:pt x="542" y="389"/>
                  </a:cubicBezTo>
                  <a:lnTo>
                    <a:pt x="431" y="125"/>
                  </a:lnTo>
                  <a:cubicBezTo>
                    <a:pt x="396" y="38"/>
                    <a:pt x="326" y="1"/>
                    <a:pt x="2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0"/>
            <p:cNvSpPr/>
            <p:nvPr/>
          </p:nvSpPr>
          <p:spPr>
            <a:xfrm>
              <a:off x="6082641" y="2583161"/>
              <a:ext cx="15527" cy="17419"/>
            </a:xfrm>
            <a:custGeom>
              <a:rect b="b" l="l" r="r" t="t"/>
              <a:pathLst>
                <a:path extrusionOk="0" h="663" w="591">
                  <a:moveTo>
                    <a:pt x="254" y="1"/>
                  </a:moveTo>
                  <a:cubicBezTo>
                    <a:pt x="129" y="1"/>
                    <a:pt x="1" y="119"/>
                    <a:pt x="63" y="274"/>
                  </a:cubicBezTo>
                  <a:lnTo>
                    <a:pt x="174" y="538"/>
                  </a:lnTo>
                  <a:cubicBezTo>
                    <a:pt x="202" y="614"/>
                    <a:pt x="271" y="663"/>
                    <a:pt x="354" y="663"/>
                  </a:cubicBezTo>
                  <a:cubicBezTo>
                    <a:pt x="493" y="663"/>
                    <a:pt x="590" y="524"/>
                    <a:pt x="542" y="392"/>
                  </a:cubicBezTo>
                  <a:lnTo>
                    <a:pt x="431" y="129"/>
                  </a:lnTo>
                  <a:cubicBezTo>
                    <a:pt x="396" y="39"/>
                    <a:pt x="325" y="1"/>
                    <a:pt x="2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0"/>
            <p:cNvSpPr/>
            <p:nvPr/>
          </p:nvSpPr>
          <p:spPr>
            <a:xfrm>
              <a:off x="6144776" y="2431936"/>
              <a:ext cx="22069" cy="13399"/>
            </a:xfrm>
            <a:custGeom>
              <a:rect b="b" l="l" r="r" t="t"/>
              <a:pathLst>
                <a:path extrusionOk="0" h="510" w="840">
                  <a:moveTo>
                    <a:pt x="552" y="1"/>
                  </a:moveTo>
                  <a:cubicBezTo>
                    <a:pt x="527" y="1"/>
                    <a:pt x="500" y="6"/>
                    <a:pt x="473" y="17"/>
                  </a:cubicBezTo>
                  <a:lnTo>
                    <a:pt x="209" y="128"/>
                  </a:lnTo>
                  <a:cubicBezTo>
                    <a:pt x="1" y="204"/>
                    <a:pt x="63" y="509"/>
                    <a:pt x="285" y="509"/>
                  </a:cubicBezTo>
                  <a:cubicBezTo>
                    <a:pt x="306" y="509"/>
                    <a:pt x="334" y="502"/>
                    <a:pt x="355" y="495"/>
                  </a:cubicBezTo>
                  <a:lnTo>
                    <a:pt x="618" y="384"/>
                  </a:lnTo>
                  <a:cubicBezTo>
                    <a:pt x="839" y="298"/>
                    <a:pt x="745" y="1"/>
                    <a:pt x="5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0"/>
            <p:cNvSpPr/>
            <p:nvPr/>
          </p:nvSpPr>
          <p:spPr>
            <a:xfrm>
              <a:off x="5926530" y="2520081"/>
              <a:ext cx="21964" cy="13268"/>
            </a:xfrm>
            <a:custGeom>
              <a:rect b="b" l="l" r="r" t="t"/>
              <a:pathLst>
                <a:path extrusionOk="0" h="505" w="836">
                  <a:moveTo>
                    <a:pt x="553" y="1"/>
                  </a:moveTo>
                  <a:cubicBezTo>
                    <a:pt x="527" y="1"/>
                    <a:pt x="499" y="6"/>
                    <a:pt x="470" y="19"/>
                  </a:cubicBezTo>
                  <a:lnTo>
                    <a:pt x="206" y="123"/>
                  </a:lnTo>
                  <a:cubicBezTo>
                    <a:pt x="1" y="205"/>
                    <a:pt x="59" y="504"/>
                    <a:pt x="275" y="504"/>
                  </a:cubicBezTo>
                  <a:cubicBezTo>
                    <a:pt x="278" y="504"/>
                    <a:pt x="280" y="504"/>
                    <a:pt x="283" y="504"/>
                  </a:cubicBezTo>
                  <a:lnTo>
                    <a:pt x="276" y="504"/>
                  </a:lnTo>
                  <a:cubicBezTo>
                    <a:pt x="303" y="504"/>
                    <a:pt x="331" y="504"/>
                    <a:pt x="352" y="490"/>
                  </a:cubicBezTo>
                  <a:lnTo>
                    <a:pt x="616" y="386"/>
                  </a:lnTo>
                  <a:cubicBezTo>
                    <a:pt x="835" y="301"/>
                    <a:pt x="744" y="1"/>
                    <a:pt x="5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50"/>
          <p:cNvGrpSpPr/>
          <p:nvPr/>
        </p:nvGrpSpPr>
        <p:grpSpPr>
          <a:xfrm>
            <a:off x="1052837" y="2743912"/>
            <a:ext cx="521015" cy="553814"/>
            <a:chOff x="4093603" y="4146138"/>
            <a:chExt cx="395638" cy="420544"/>
          </a:xfrm>
        </p:grpSpPr>
        <p:sp>
          <p:nvSpPr>
            <p:cNvPr id="500" name="Google Shape;500;p50"/>
            <p:cNvSpPr/>
            <p:nvPr/>
          </p:nvSpPr>
          <p:spPr>
            <a:xfrm>
              <a:off x="4158286" y="4218414"/>
              <a:ext cx="266088" cy="326567"/>
            </a:xfrm>
            <a:custGeom>
              <a:rect b="b" l="l" r="r" t="t"/>
              <a:pathLst>
                <a:path extrusionOk="0" h="12430" w="10128">
                  <a:moveTo>
                    <a:pt x="5064" y="0"/>
                  </a:moveTo>
                  <a:cubicBezTo>
                    <a:pt x="2865" y="0"/>
                    <a:pt x="958" y="1526"/>
                    <a:pt x="479" y="3669"/>
                  </a:cubicBezTo>
                  <a:cubicBezTo>
                    <a:pt x="1" y="5813"/>
                    <a:pt x="1076" y="8005"/>
                    <a:pt x="3059" y="8941"/>
                  </a:cubicBezTo>
                  <a:cubicBezTo>
                    <a:pt x="3448" y="9128"/>
                    <a:pt x="3691" y="9510"/>
                    <a:pt x="3684" y="9933"/>
                  </a:cubicBezTo>
                  <a:lnTo>
                    <a:pt x="3684" y="11875"/>
                  </a:lnTo>
                  <a:lnTo>
                    <a:pt x="3691" y="11875"/>
                  </a:lnTo>
                  <a:cubicBezTo>
                    <a:pt x="3691" y="12180"/>
                    <a:pt x="3933" y="12430"/>
                    <a:pt x="4239" y="12430"/>
                  </a:cubicBezTo>
                  <a:lnTo>
                    <a:pt x="5896" y="12430"/>
                  </a:lnTo>
                  <a:cubicBezTo>
                    <a:pt x="6201" y="12430"/>
                    <a:pt x="6451" y="12180"/>
                    <a:pt x="6451" y="11875"/>
                  </a:cubicBezTo>
                  <a:lnTo>
                    <a:pt x="6451" y="9933"/>
                  </a:lnTo>
                  <a:cubicBezTo>
                    <a:pt x="6444" y="9510"/>
                    <a:pt x="6687" y="9128"/>
                    <a:pt x="7068" y="8941"/>
                  </a:cubicBezTo>
                  <a:cubicBezTo>
                    <a:pt x="9052" y="8005"/>
                    <a:pt x="10127" y="5813"/>
                    <a:pt x="9649" y="3669"/>
                  </a:cubicBezTo>
                  <a:cubicBezTo>
                    <a:pt x="9170" y="1526"/>
                    <a:pt x="7263" y="0"/>
                    <a:pt x="50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0"/>
            <p:cNvSpPr/>
            <p:nvPr/>
          </p:nvSpPr>
          <p:spPr>
            <a:xfrm>
              <a:off x="4189813" y="4240089"/>
              <a:ext cx="203218" cy="203218"/>
            </a:xfrm>
            <a:custGeom>
              <a:rect b="b" l="l" r="r" t="t"/>
              <a:pathLst>
                <a:path extrusionOk="0" h="7735" w="7735">
                  <a:moveTo>
                    <a:pt x="3871" y="1"/>
                  </a:moveTo>
                  <a:cubicBezTo>
                    <a:pt x="1735" y="1"/>
                    <a:pt x="0" y="1735"/>
                    <a:pt x="0" y="3871"/>
                  </a:cubicBezTo>
                  <a:cubicBezTo>
                    <a:pt x="0" y="6007"/>
                    <a:pt x="1735" y="7734"/>
                    <a:pt x="3871" y="7734"/>
                  </a:cubicBezTo>
                  <a:cubicBezTo>
                    <a:pt x="6007" y="7734"/>
                    <a:pt x="7734" y="6007"/>
                    <a:pt x="7734" y="3871"/>
                  </a:cubicBezTo>
                  <a:cubicBezTo>
                    <a:pt x="7734" y="1735"/>
                    <a:pt x="6007" y="1"/>
                    <a:pt x="38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0"/>
            <p:cNvSpPr/>
            <p:nvPr/>
          </p:nvSpPr>
          <p:spPr>
            <a:xfrm>
              <a:off x="4211671" y="4261947"/>
              <a:ext cx="159658" cy="159684"/>
            </a:xfrm>
            <a:custGeom>
              <a:rect b="b" l="l" r="r" t="t"/>
              <a:pathLst>
                <a:path extrusionOk="0" h="6078" w="6077">
                  <a:moveTo>
                    <a:pt x="3039" y="1"/>
                  </a:moveTo>
                  <a:cubicBezTo>
                    <a:pt x="1360" y="1"/>
                    <a:pt x="1" y="1360"/>
                    <a:pt x="1" y="3039"/>
                  </a:cubicBezTo>
                  <a:cubicBezTo>
                    <a:pt x="1" y="4718"/>
                    <a:pt x="1360" y="6077"/>
                    <a:pt x="3039" y="6077"/>
                  </a:cubicBezTo>
                  <a:cubicBezTo>
                    <a:pt x="4717" y="6077"/>
                    <a:pt x="6077" y="4718"/>
                    <a:pt x="6077" y="3039"/>
                  </a:cubicBezTo>
                  <a:cubicBezTo>
                    <a:pt x="6077" y="1360"/>
                    <a:pt x="4717" y="1"/>
                    <a:pt x="30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0"/>
            <p:cNvSpPr/>
            <p:nvPr/>
          </p:nvSpPr>
          <p:spPr>
            <a:xfrm>
              <a:off x="4269629" y="4537677"/>
              <a:ext cx="43586" cy="29005"/>
            </a:xfrm>
            <a:custGeom>
              <a:rect b="b" l="l" r="r" t="t"/>
              <a:pathLst>
                <a:path extrusionOk="0" h="1104" w="1659">
                  <a:moveTo>
                    <a:pt x="1" y="0"/>
                  </a:moveTo>
                  <a:lnTo>
                    <a:pt x="1" y="548"/>
                  </a:lnTo>
                  <a:cubicBezTo>
                    <a:pt x="1" y="854"/>
                    <a:pt x="250" y="1103"/>
                    <a:pt x="555" y="1103"/>
                  </a:cubicBezTo>
                  <a:lnTo>
                    <a:pt x="1103" y="1103"/>
                  </a:lnTo>
                  <a:cubicBezTo>
                    <a:pt x="1409" y="1103"/>
                    <a:pt x="1658" y="854"/>
                    <a:pt x="1658" y="548"/>
                  </a:cubicBezTo>
                  <a:lnTo>
                    <a:pt x="16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0"/>
            <p:cNvSpPr/>
            <p:nvPr/>
          </p:nvSpPr>
          <p:spPr>
            <a:xfrm>
              <a:off x="4434725" y="4334486"/>
              <a:ext cx="54515" cy="14608"/>
            </a:xfrm>
            <a:custGeom>
              <a:rect b="b" l="l" r="r" t="t"/>
              <a:pathLst>
                <a:path extrusionOk="0" h="556" w="2075">
                  <a:moveTo>
                    <a:pt x="348" y="1"/>
                  </a:moveTo>
                  <a:cubicBezTo>
                    <a:pt x="1" y="21"/>
                    <a:pt x="1" y="535"/>
                    <a:pt x="348" y="555"/>
                  </a:cubicBezTo>
                  <a:lnTo>
                    <a:pt x="1728" y="555"/>
                  </a:lnTo>
                  <a:cubicBezTo>
                    <a:pt x="2075" y="535"/>
                    <a:pt x="2075" y="21"/>
                    <a:pt x="17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0"/>
            <p:cNvSpPr/>
            <p:nvPr/>
          </p:nvSpPr>
          <p:spPr>
            <a:xfrm>
              <a:off x="4093603" y="4334460"/>
              <a:ext cx="62896" cy="14634"/>
            </a:xfrm>
            <a:custGeom>
              <a:rect b="b" l="l" r="r" t="t"/>
              <a:pathLst>
                <a:path extrusionOk="0" h="557" w="2394">
                  <a:moveTo>
                    <a:pt x="2025" y="1"/>
                  </a:moveTo>
                  <a:cubicBezTo>
                    <a:pt x="2018" y="1"/>
                    <a:pt x="2011" y="1"/>
                    <a:pt x="2005" y="2"/>
                  </a:cubicBezTo>
                  <a:lnTo>
                    <a:pt x="354" y="2"/>
                  </a:lnTo>
                  <a:cubicBezTo>
                    <a:pt x="0" y="22"/>
                    <a:pt x="0" y="536"/>
                    <a:pt x="354" y="556"/>
                  </a:cubicBezTo>
                  <a:lnTo>
                    <a:pt x="2005" y="556"/>
                  </a:lnTo>
                  <a:cubicBezTo>
                    <a:pt x="2011" y="557"/>
                    <a:pt x="2018" y="557"/>
                    <a:pt x="2025" y="557"/>
                  </a:cubicBezTo>
                  <a:cubicBezTo>
                    <a:pt x="2393" y="557"/>
                    <a:pt x="2393" y="1"/>
                    <a:pt x="20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0"/>
            <p:cNvSpPr/>
            <p:nvPr/>
          </p:nvSpPr>
          <p:spPr>
            <a:xfrm>
              <a:off x="4284210" y="4146138"/>
              <a:ext cx="14424" cy="50417"/>
            </a:xfrm>
            <a:custGeom>
              <a:rect b="b" l="l" r="r" t="t"/>
              <a:pathLst>
                <a:path extrusionOk="0" h="1919" w="549">
                  <a:moveTo>
                    <a:pt x="277" y="1"/>
                  </a:moveTo>
                  <a:cubicBezTo>
                    <a:pt x="144" y="1"/>
                    <a:pt x="11" y="88"/>
                    <a:pt x="0" y="261"/>
                  </a:cubicBezTo>
                  <a:lnTo>
                    <a:pt x="0" y="1641"/>
                  </a:lnTo>
                  <a:cubicBezTo>
                    <a:pt x="0" y="1794"/>
                    <a:pt x="125" y="1919"/>
                    <a:pt x="278" y="1919"/>
                  </a:cubicBezTo>
                  <a:cubicBezTo>
                    <a:pt x="430" y="1919"/>
                    <a:pt x="548" y="1794"/>
                    <a:pt x="548" y="1641"/>
                  </a:cubicBezTo>
                  <a:lnTo>
                    <a:pt x="548" y="261"/>
                  </a:lnTo>
                  <a:cubicBezTo>
                    <a:pt x="541" y="88"/>
                    <a:pt x="410" y="1"/>
                    <a:pt x="2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0"/>
            <p:cNvSpPr/>
            <p:nvPr/>
          </p:nvSpPr>
          <p:spPr>
            <a:xfrm>
              <a:off x="4358561" y="4183813"/>
              <a:ext cx="29294" cy="33156"/>
            </a:xfrm>
            <a:custGeom>
              <a:rect b="b" l="l" r="r" t="t"/>
              <a:pathLst>
                <a:path extrusionOk="0" h="1262" w="1115">
                  <a:moveTo>
                    <a:pt x="745" y="0"/>
                  </a:moveTo>
                  <a:cubicBezTo>
                    <a:pt x="662" y="0"/>
                    <a:pt x="578" y="39"/>
                    <a:pt x="521" y="131"/>
                  </a:cubicBezTo>
                  <a:lnTo>
                    <a:pt x="104" y="852"/>
                  </a:lnTo>
                  <a:cubicBezTo>
                    <a:pt x="0" y="1033"/>
                    <a:pt x="132" y="1262"/>
                    <a:pt x="347" y="1262"/>
                  </a:cubicBezTo>
                  <a:cubicBezTo>
                    <a:pt x="444" y="1262"/>
                    <a:pt x="534" y="1213"/>
                    <a:pt x="583" y="1130"/>
                  </a:cubicBezTo>
                  <a:lnTo>
                    <a:pt x="999" y="409"/>
                  </a:lnTo>
                  <a:cubicBezTo>
                    <a:pt x="1114" y="193"/>
                    <a:pt x="931" y="0"/>
                    <a:pt x="7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0"/>
            <p:cNvSpPr/>
            <p:nvPr/>
          </p:nvSpPr>
          <p:spPr>
            <a:xfrm>
              <a:off x="4195277" y="4466505"/>
              <a:ext cx="29268" cy="33287"/>
            </a:xfrm>
            <a:custGeom>
              <a:rect b="b" l="l" r="r" t="t"/>
              <a:pathLst>
                <a:path extrusionOk="0" h="1267" w="1114">
                  <a:moveTo>
                    <a:pt x="748" y="1"/>
                  </a:moveTo>
                  <a:cubicBezTo>
                    <a:pt x="664" y="1"/>
                    <a:pt x="579" y="41"/>
                    <a:pt x="521" y="136"/>
                  </a:cubicBezTo>
                  <a:lnTo>
                    <a:pt x="105" y="850"/>
                  </a:lnTo>
                  <a:cubicBezTo>
                    <a:pt x="1" y="1038"/>
                    <a:pt x="132" y="1267"/>
                    <a:pt x="347" y="1267"/>
                  </a:cubicBezTo>
                  <a:cubicBezTo>
                    <a:pt x="444" y="1267"/>
                    <a:pt x="535" y="1211"/>
                    <a:pt x="583" y="1128"/>
                  </a:cubicBezTo>
                  <a:lnTo>
                    <a:pt x="999" y="413"/>
                  </a:lnTo>
                  <a:cubicBezTo>
                    <a:pt x="1114" y="194"/>
                    <a:pt x="933" y="1"/>
                    <a:pt x="7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0"/>
            <p:cNvSpPr/>
            <p:nvPr/>
          </p:nvSpPr>
          <p:spPr>
            <a:xfrm>
              <a:off x="4195172" y="4183813"/>
              <a:ext cx="29294" cy="33156"/>
            </a:xfrm>
            <a:custGeom>
              <a:rect b="b" l="l" r="r" t="t"/>
              <a:pathLst>
                <a:path extrusionOk="0" h="1262" w="1115">
                  <a:moveTo>
                    <a:pt x="366" y="0"/>
                  </a:moveTo>
                  <a:cubicBezTo>
                    <a:pt x="180" y="0"/>
                    <a:pt x="1" y="193"/>
                    <a:pt x="116" y="409"/>
                  </a:cubicBezTo>
                  <a:lnTo>
                    <a:pt x="525" y="1130"/>
                  </a:lnTo>
                  <a:cubicBezTo>
                    <a:pt x="573" y="1213"/>
                    <a:pt x="670" y="1262"/>
                    <a:pt x="768" y="1262"/>
                  </a:cubicBezTo>
                  <a:cubicBezTo>
                    <a:pt x="976" y="1262"/>
                    <a:pt x="1114" y="1033"/>
                    <a:pt x="1003" y="852"/>
                  </a:cubicBezTo>
                  <a:lnTo>
                    <a:pt x="594" y="131"/>
                  </a:lnTo>
                  <a:cubicBezTo>
                    <a:pt x="534" y="39"/>
                    <a:pt x="450"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0"/>
            <p:cNvSpPr/>
            <p:nvPr/>
          </p:nvSpPr>
          <p:spPr>
            <a:xfrm>
              <a:off x="4358272" y="4466505"/>
              <a:ext cx="29294" cy="33287"/>
            </a:xfrm>
            <a:custGeom>
              <a:rect b="b" l="l" r="r" t="t"/>
              <a:pathLst>
                <a:path extrusionOk="0" h="1267" w="1115">
                  <a:moveTo>
                    <a:pt x="367" y="1"/>
                  </a:moveTo>
                  <a:cubicBezTo>
                    <a:pt x="182" y="1"/>
                    <a:pt x="1" y="194"/>
                    <a:pt x="115" y="413"/>
                  </a:cubicBezTo>
                  <a:lnTo>
                    <a:pt x="532" y="1128"/>
                  </a:lnTo>
                  <a:cubicBezTo>
                    <a:pt x="580" y="1211"/>
                    <a:pt x="670" y="1267"/>
                    <a:pt x="774" y="1267"/>
                  </a:cubicBezTo>
                  <a:cubicBezTo>
                    <a:pt x="982" y="1267"/>
                    <a:pt x="1114" y="1038"/>
                    <a:pt x="1010" y="850"/>
                  </a:cubicBezTo>
                  <a:lnTo>
                    <a:pt x="594" y="136"/>
                  </a:lnTo>
                  <a:cubicBezTo>
                    <a:pt x="536" y="41"/>
                    <a:pt x="451" y="1"/>
                    <a:pt x="3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0"/>
            <p:cNvSpPr/>
            <p:nvPr/>
          </p:nvSpPr>
          <p:spPr>
            <a:xfrm>
              <a:off x="4412315" y="4410335"/>
              <a:ext cx="39934" cy="25668"/>
            </a:xfrm>
            <a:custGeom>
              <a:rect b="b" l="l" r="r" t="t"/>
              <a:pathLst>
                <a:path extrusionOk="0" h="977" w="1520">
                  <a:moveTo>
                    <a:pt x="408" y="1"/>
                  </a:moveTo>
                  <a:cubicBezTo>
                    <a:pt x="158" y="1"/>
                    <a:pt x="0" y="375"/>
                    <a:pt x="285" y="526"/>
                  </a:cubicBezTo>
                  <a:lnTo>
                    <a:pt x="999" y="942"/>
                  </a:lnTo>
                  <a:cubicBezTo>
                    <a:pt x="1041" y="963"/>
                    <a:pt x="1090" y="977"/>
                    <a:pt x="1138" y="977"/>
                  </a:cubicBezTo>
                  <a:cubicBezTo>
                    <a:pt x="1422" y="977"/>
                    <a:pt x="1520" y="602"/>
                    <a:pt x="1277" y="464"/>
                  </a:cubicBezTo>
                  <a:lnTo>
                    <a:pt x="562" y="48"/>
                  </a:lnTo>
                  <a:cubicBezTo>
                    <a:pt x="509" y="15"/>
                    <a:pt x="457" y="1"/>
                    <a:pt x="4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0"/>
            <p:cNvSpPr/>
            <p:nvPr/>
          </p:nvSpPr>
          <p:spPr>
            <a:xfrm>
              <a:off x="4130306" y="4247340"/>
              <a:ext cx="39304" cy="25589"/>
            </a:xfrm>
            <a:custGeom>
              <a:rect b="b" l="l" r="r" t="t"/>
              <a:pathLst>
                <a:path extrusionOk="0" h="974" w="1496">
                  <a:moveTo>
                    <a:pt x="397" y="1"/>
                  </a:moveTo>
                  <a:cubicBezTo>
                    <a:pt x="153" y="1"/>
                    <a:pt x="0" y="356"/>
                    <a:pt x="254" y="515"/>
                  </a:cubicBezTo>
                  <a:lnTo>
                    <a:pt x="975" y="931"/>
                  </a:lnTo>
                  <a:cubicBezTo>
                    <a:pt x="1017" y="959"/>
                    <a:pt x="1066" y="966"/>
                    <a:pt x="1114" y="973"/>
                  </a:cubicBezTo>
                  <a:lnTo>
                    <a:pt x="1114" y="966"/>
                  </a:lnTo>
                  <a:cubicBezTo>
                    <a:pt x="1398" y="966"/>
                    <a:pt x="1496" y="592"/>
                    <a:pt x="1253" y="453"/>
                  </a:cubicBezTo>
                  <a:lnTo>
                    <a:pt x="531" y="37"/>
                  </a:lnTo>
                  <a:cubicBezTo>
                    <a:pt x="485" y="12"/>
                    <a:pt x="439" y="1"/>
                    <a:pt x="3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0"/>
            <p:cNvSpPr/>
            <p:nvPr/>
          </p:nvSpPr>
          <p:spPr>
            <a:xfrm>
              <a:off x="4413418" y="4247182"/>
              <a:ext cx="39908" cy="25747"/>
            </a:xfrm>
            <a:custGeom>
              <a:rect b="b" l="l" r="r" t="t"/>
              <a:pathLst>
                <a:path extrusionOk="0" h="980" w="1519">
                  <a:moveTo>
                    <a:pt x="1114" y="0"/>
                  </a:moveTo>
                  <a:cubicBezTo>
                    <a:pt x="1064" y="0"/>
                    <a:pt x="1011" y="15"/>
                    <a:pt x="957" y="50"/>
                  </a:cubicBezTo>
                  <a:lnTo>
                    <a:pt x="243" y="459"/>
                  </a:lnTo>
                  <a:cubicBezTo>
                    <a:pt x="0" y="605"/>
                    <a:pt x="97" y="972"/>
                    <a:pt x="382" y="979"/>
                  </a:cubicBezTo>
                  <a:cubicBezTo>
                    <a:pt x="430" y="979"/>
                    <a:pt x="479" y="965"/>
                    <a:pt x="520" y="937"/>
                  </a:cubicBezTo>
                  <a:lnTo>
                    <a:pt x="1235" y="528"/>
                  </a:lnTo>
                  <a:cubicBezTo>
                    <a:pt x="1518" y="378"/>
                    <a:pt x="1363" y="0"/>
                    <a:pt x="1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0"/>
            <p:cNvSpPr/>
            <p:nvPr/>
          </p:nvSpPr>
          <p:spPr>
            <a:xfrm>
              <a:off x="4130595" y="4410624"/>
              <a:ext cx="39304" cy="25379"/>
            </a:xfrm>
            <a:custGeom>
              <a:rect b="b" l="l" r="r" t="t"/>
              <a:pathLst>
                <a:path extrusionOk="0" h="966" w="1496">
                  <a:moveTo>
                    <a:pt x="1099" y="1"/>
                  </a:moveTo>
                  <a:cubicBezTo>
                    <a:pt x="1056" y="1"/>
                    <a:pt x="1011" y="12"/>
                    <a:pt x="964" y="37"/>
                  </a:cubicBezTo>
                  <a:lnTo>
                    <a:pt x="243" y="453"/>
                  </a:lnTo>
                  <a:cubicBezTo>
                    <a:pt x="0" y="598"/>
                    <a:pt x="104" y="966"/>
                    <a:pt x="382" y="966"/>
                  </a:cubicBezTo>
                  <a:cubicBezTo>
                    <a:pt x="430" y="966"/>
                    <a:pt x="479" y="952"/>
                    <a:pt x="520" y="931"/>
                  </a:cubicBezTo>
                  <a:lnTo>
                    <a:pt x="1242" y="515"/>
                  </a:lnTo>
                  <a:cubicBezTo>
                    <a:pt x="1496" y="356"/>
                    <a:pt x="1343" y="1"/>
                    <a:pt x="10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0"/>
            <p:cNvSpPr/>
            <p:nvPr/>
          </p:nvSpPr>
          <p:spPr>
            <a:xfrm>
              <a:off x="4255231" y="4494118"/>
              <a:ext cx="72565" cy="50864"/>
            </a:xfrm>
            <a:custGeom>
              <a:rect b="b" l="l" r="r" t="t"/>
              <a:pathLst>
                <a:path extrusionOk="0" h="1936" w="2762">
                  <a:moveTo>
                    <a:pt x="1" y="1"/>
                  </a:moveTo>
                  <a:lnTo>
                    <a:pt x="1" y="1381"/>
                  </a:lnTo>
                  <a:cubicBezTo>
                    <a:pt x="1" y="1686"/>
                    <a:pt x="243" y="1936"/>
                    <a:pt x="549" y="1936"/>
                  </a:cubicBezTo>
                  <a:lnTo>
                    <a:pt x="2206" y="1936"/>
                  </a:lnTo>
                  <a:cubicBezTo>
                    <a:pt x="2511" y="1936"/>
                    <a:pt x="2761" y="1686"/>
                    <a:pt x="2761" y="1381"/>
                  </a:cubicBezTo>
                  <a:lnTo>
                    <a:pt x="27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0"/>
            <p:cNvSpPr/>
            <p:nvPr/>
          </p:nvSpPr>
          <p:spPr>
            <a:xfrm>
              <a:off x="4247954" y="4494118"/>
              <a:ext cx="87120" cy="14608"/>
            </a:xfrm>
            <a:custGeom>
              <a:rect b="b" l="l" r="r" t="t"/>
              <a:pathLst>
                <a:path extrusionOk="0" h="556" w="3316">
                  <a:moveTo>
                    <a:pt x="278" y="1"/>
                  </a:moveTo>
                  <a:cubicBezTo>
                    <a:pt x="125" y="1"/>
                    <a:pt x="0" y="125"/>
                    <a:pt x="0" y="278"/>
                  </a:cubicBezTo>
                  <a:cubicBezTo>
                    <a:pt x="0" y="431"/>
                    <a:pt x="125" y="556"/>
                    <a:pt x="278" y="556"/>
                  </a:cubicBezTo>
                  <a:lnTo>
                    <a:pt x="3038" y="556"/>
                  </a:lnTo>
                  <a:cubicBezTo>
                    <a:pt x="3191" y="556"/>
                    <a:pt x="3316" y="431"/>
                    <a:pt x="3316" y="278"/>
                  </a:cubicBezTo>
                  <a:cubicBezTo>
                    <a:pt x="3316" y="125"/>
                    <a:pt x="3191" y="1"/>
                    <a:pt x="30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1"/>
          <p:cNvSpPr txBox="1"/>
          <p:nvPr>
            <p:ph idx="1" type="body"/>
          </p:nvPr>
        </p:nvSpPr>
        <p:spPr>
          <a:xfrm>
            <a:off x="720000" y="1111700"/>
            <a:ext cx="7901400" cy="36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2"/>
                </a:solidFill>
                <a:latin typeface="Comic Sans MS"/>
                <a:ea typeface="Comic Sans MS"/>
                <a:cs typeface="Comic Sans MS"/>
                <a:sym typeface="Comic Sans MS"/>
              </a:rPr>
              <a:t>1.</a:t>
            </a:r>
            <a:r>
              <a:rPr lang="en" sz="2000">
                <a:latin typeface="Comic Sans MS"/>
                <a:ea typeface="Comic Sans MS"/>
                <a:cs typeface="Comic Sans MS"/>
                <a:sym typeface="Comic Sans MS"/>
              </a:rPr>
              <a:t> Karthik Dasaradhan</a:t>
            </a:r>
            <a:endParaRPr sz="2000">
              <a:latin typeface="Comic Sans MS"/>
              <a:ea typeface="Comic Sans MS"/>
              <a:cs typeface="Comic Sans MS"/>
              <a:sym typeface="Comic Sans MS"/>
            </a:endParaRPr>
          </a:p>
          <a:p>
            <a:pPr indent="0" lvl="0" marL="0" rtl="0" algn="l">
              <a:spcBef>
                <a:spcPts val="1600"/>
              </a:spcBef>
              <a:spcAft>
                <a:spcPts val="0"/>
              </a:spcAft>
              <a:buNone/>
            </a:pPr>
            <a:r>
              <a:rPr lang="en" sz="2000">
                <a:solidFill>
                  <a:schemeClr val="lt2"/>
                </a:solidFill>
                <a:latin typeface="Comic Sans MS"/>
                <a:ea typeface="Comic Sans MS"/>
                <a:cs typeface="Comic Sans MS"/>
                <a:sym typeface="Comic Sans MS"/>
              </a:rPr>
              <a:t>2.</a:t>
            </a:r>
            <a:r>
              <a:rPr lang="en" sz="2000">
                <a:latin typeface="Comic Sans MS"/>
                <a:ea typeface="Comic Sans MS"/>
                <a:cs typeface="Comic Sans MS"/>
                <a:sym typeface="Comic Sans MS"/>
              </a:rPr>
              <a:t> Viraat Mindaguditi </a:t>
            </a:r>
            <a:endParaRPr sz="2000">
              <a:latin typeface="Comic Sans MS"/>
              <a:ea typeface="Comic Sans MS"/>
              <a:cs typeface="Comic Sans MS"/>
              <a:sym typeface="Comic Sans MS"/>
            </a:endParaRPr>
          </a:p>
          <a:p>
            <a:pPr indent="0" lvl="0" marL="0" rtl="0" algn="l">
              <a:spcBef>
                <a:spcPts val="1600"/>
              </a:spcBef>
              <a:spcAft>
                <a:spcPts val="0"/>
              </a:spcAft>
              <a:buNone/>
            </a:pPr>
            <a:r>
              <a:rPr lang="en" sz="2000">
                <a:solidFill>
                  <a:schemeClr val="lt2"/>
                </a:solidFill>
                <a:latin typeface="Comic Sans MS"/>
                <a:ea typeface="Comic Sans MS"/>
                <a:cs typeface="Comic Sans MS"/>
                <a:sym typeface="Comic Sans MS"/>
              </a:rPr>
              <a:t>3.</a:t>
            </a:r>
            <a:r>
              <a:rPr lang="en" sz="2000">
                <a:latin typeface="Comic Sans MS"/>
                <a:ea typeface="Comic Sans MS"/>
                <a:cs typeface="Comic Sans MS"/>
                <a:sym typeface="Comic Sans MS"/>
              </a:rPr>
              <a:t> Manoj K</a:t>
            </a:r>
            <a:endParaRPr sz="2000">
              <a:latin typeface="Comic Sans MS"/>
              <a:ea typeface="Comic Sans MS"/>
              <a:cs typeface="Comic Sans MS"/>
              <a:sym typeface="Comic Sans MS"/>
            </a:endParaRPr>
          </a:p>
          <a:p>
            <a:pPr indent="0" lvl="0" marL="0" rtl="0" algn="l">
              <a:spcBef>
                <a:spcPts val="1600"/>
              </a:spcBef>
              <a:spcAft>
                <a:spcPts val="0"/>
              </a:spcAft>
              <a:buNone/>
            </a:pPr>
            <a:r>
              <a:rPr lang="en" sz="2000">
                <a:solidFill>
                  <a:schemeClr val="lt2"/>
                </a:solidFill>
                <a:latin typeface="Comic Sans MS"/>
                <a:ea typeface="Comic Sans MS"/>
                <a:cs typeface="Comic Sans MS"/>
                <a:sym typeface="Comic Sans MS"/>
              </a:rPr>
              <a:t>4.</a:t>
            </a:r>
            <a:r>
              <a:rPr lang="en" sz="2000">
                <a:latin typeface="Comic Sans MS"/>
                <a:ea typeface="Comic Sans MS"/>
                <a:cs typeface="Comic Sans MS"/>
                <a:sym typeface="Comic Sans MS"/>
              </a:rPr>
              <a:t> Ramesh Palthya</a:t>
            </a:r>
            <a:endParaRPr sz="2000">
              <a:latin typeface="Comic Sans MS"/>
              <a:ea typeface="Comic Sans MS"/>
              <a:cs typeface="Comic Sans MS"/>
              <a:sym typeface="Comic Sans MS"/>
            </a:endParaRPr>
          </a:p>
          <a:p>
            <a:pPr indent="0" lvl="0" marL="0" rtl="0" algn="l">
              <a:spcBef>
                <a:spcPts val="1600"/>
              </a:spcBef>
              <a:spcAft>
                <a:spcPts val="0"/>
              </a:spcAft>
              <a:buNone/>
            </a:pPr>
            <a:r>
              <a:rPr lang="en" sz="2000">
                <a:solidFill>
                  <a:schemeClr val="lt2"/>
                </a:solidFill>
                <a:latin typeface="Comic Sans MS"/>
                <a:ea typeface="Comic Sans MS"/>
                <a:cs typeface="Comic Sans MS"/>
                <a:sym typeface="Comic Sans MS"/>
              </a:rPr>
              <a:t>5. </a:t>
            </a:r>
            <a:r>
              <a:rPr lang="en" sz="2000">
                <a:latin typeface="Comic Sans MS"/>
                <a:ea typeface="Comic Sans MS"/>
                <a:cs typeface="Comic Sans MS"/>
                <a:sym typeface="Comic Sans MS"/>
              </a:rPr>
              <a:t>Tsk Chaitanya</a:t>
            </a:r>
            <a:endParaRPr sz="2000">
              <a:latin typeface="Comic Sans MS"/>
              <a:ea typeface="Comic Sans MS"/>
              <a:cs typeface="Comic Sans MS"/>
              <a:sym typeface="Comic Sans MS"/>
            </a:endParaRPr>
          </a:p>
          <a:p>
            <a:pPr indent="0" lvl="0" marL="0" rtl="0" algn="l">
              <a:spcBef>
                <a:spcPts val="1600"/>
              </a:spcBef>
              <a:spcAft>
                <a:spcPts val="0"/>
              </a:spcAft>
              <a:buNone/>
            </a:pPr>
            <a:r>
              <a:t/>
            </a:r>
            <a:endParaRPr sz="2000">
              <a:latin typeface="Comic Sans MS"/>
              <a:ea typeface="Comic Sans MS"/>
              <a:cs typeface="Comic Sans MS"/>
              <a:sym typeface="Comic Sans MS"/>
            </a:endParaRPr>
          </a:p>
          <a:p>
            <a:pPr indent="0" lvl="0" marL="0" rtl="0" algn="l">
              <a:spcBef>
                <a:spcPts val="1600"/>
              </a:spcBef>
              <a:spcAft>
                <a:spcPts val="1600"/>
              </a:spcAft>
              <a:buNone/>
            </a:pPr>
            <a:r>
              <a:t/>
            </a:r>
            <a:endParaRPr sz="2000">
              <a:latin typeface="Comic Sans MS"/>
              <a:ea typeface="Comic Sans MS"/>
              <a:cs typeface="Comic Sans MS"/>
              <a:sym typeface="Comic Sans MS"/>
            </a:endParaRPr>
          </a:p>
        </p:txBody>
      </p:sp>
      <p:sp>
        <p:nvSpPr>
          <p:cNvPr id="522" name="Google Shape;522;p51"/>
          <p:cNvSpPr txBox="1"/>
          <p:nvPr>
            <p:ph type="title"/>
          </p:nvPr>
        </p:nvSpPr>
        <p:spPr>
          <a:xfrm>
            <a:off x="720000" y="39093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a:t>
            </a:r>
            <a:endParaRPr/>
          </a:p>
        </p:txBody>
      </p:sp>
      <p:pic>
        <p:nvPicPr>
          <p:cNvPr id="523" name="Google Shape;523;p51"/>
          <p:cNvPicPr preferRelativeResize="0"/>
          <p:nvPr/>
        </p:nvPicPr>
        <p:blipFill>
          <a:blip r:embed="rId3">
            <a:alphaModFix/>
          </a:blip>
          <a:stretch>
            <a:fillRect/>
          </a:stretch>
        </p:blipFill>
        <p:spPr>
          <a:xfrm>
            <a:off x="4846625" y="1063150"/>
            <a:ext cx="3986700" cy="3986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grpSp>
        <p:nvGrpSpPr>
          <p:cNvPr id="528" name="Google Shape;528;p52"/>
          <p:cNvGrpSpPr/>
          <p:nvPr/>
        </p:nvGrpSpPr>
        <p:grpSpPr>
          <a:xfrm>
            <a:off x="726603" y="798105"/>
            <a:ext cx="3499435" cy="3805921"/>
            <a:chOff x="692685" y="538923"/>
            <a:chExt cx="3737914" cy="4065286"/>
          </a:xfrm>
        </p:grpSpPr>
        <p:sp>
          <p:nvSpPr>
            <p:cNvPr id="529" name="Google Shape;529;p52"/>
            <p:cNvSpPr/>
            <p:nvPr/>
          </p:nvSpPr>
          <p:spPr>
            <a:xfrm flipH="1">
              <a:off x="720026" y="4328225"/>
              <a:ext cx="3710574" cy="275984"/>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2"/>
            <p:cNvSpPr/>
            <p:nvPr/>
          </p:nvSpPr>
          <p:spPr>
            <a:xfrm flipH="1">
              <a:off x="692685" y="538923"/>
              <a:ext cx="2109125" cy="3927796"/>
            </a:xfrm>
            <a:custGeom>
              <a:rect b="b" l="l" r="r" t="t"/>
              <a:pathLst>
                <a:path extrusionOk="0" h="134364" w="72150">
                  <a:moveTo>
                    <a:pt x="65938" y="0"/>
                  </a:moveTo>
                  <a:cubicBezTo>
                    <a:pt x="65919" y="0"/>
                    <a:pt x="65899" y="1"/>
                    <a:pt x="65880" y="1"/>
                  </a:cubicBezTo>
                  <a:lnTo>
                    <a:pt x="15110" y="1"/>
                  </a:lnTo>
                  <a:cubicBezTo>
                    <a:pt x="11507" y="67"/>
                    <a:pt x="8539" y="2836"/>
                    <a:pt x="8272" y="6439"/>
                  </a:cubicBezTo>
                  <a:lnTo>
                    <a:pt x="299" y="127926"/>
                  </a:lnTo>
                  <a:cubicBezTo>
                    <a:pt x="1" y="131409"/>
                    <a:pt x="2770" y="134364"/>
                    <a:pt x="6245" y="134364"/>
                  </a:cubicBezTo>
                  <a:cubicBezTo>
                    <a:pt x="6265" y="134364"/>
                    <a:pt x="6284" y="134364"/>
                    <a:pt x="6304" y="134364"/>
                  </a:cubicBezTo>
                  <a:lnTo>
                    <a:pt x="57040" y="134364"/>
                  </a:lnTo>
                  <a:cubicBezTo>
                    <a:pt x="60642" y="134297"/>
                    <a:pt x="63645" y="131528"/>
                    <a:pt x="63911" y="127926"/>
                  </a:cubicBezTo>
                  <a:lnTo>
                    <a:pt x="71884" y="6439"/>
                  </a:lnTo>
                  <a:cubicBezTo>
                    <a:pt x="72149" y="2956"/>
                    <a:pt x="69413" y="0"/>
                    <a:pt x="659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2"/>
            <p:cNvSpPr/>
            <p:nvPr/>
          </p:nvSpPr>
          <p:spPr>
            <a:xfrm flipH="1">
              <a:off x="723905" y="538923"/>
              <a:ext cx="2109096" cy="3927796"/>
            </a:xfrm>
            <a:custGeom>
              <a:rect b="b" l="l" r="r" t="t"/>
              <a:pathLst>
                <a:path extrusionOk="0" h="134364" w="72149">
                  <a:moveTo>
                    <a:pt x="65905" y="0"/>
                  </a:moveTo>
                  <a:cubicBezTo>
                    <a:pt x="65885" y="0"/>
                    <a:pt x="65865" y="1"/>
                    <a:pt x="65846" y="1"/>
                  </a:cubicBezTo>
                  <a:lnTo>
                    <a:pt x="15110" y="1"/>
                  </a:lnTo>
                  <a:cubicBezTo>
                    <a:pt x="11507" y="67"/>
                    <a:pt x="8538" y="2836"/>
                    <a:pt x="8238" y="6439"/>
                  </a:cubicBezTo>
                  <a:lnTo>
                    <a:pt x="266" y="127926"/>
                  </a:lnTo>
                  <a:cubicBezTo>
                    <a:pt x="0" y="131409"/>
                    <a:pt x="2737" y="134364"/>
                    <a:pt x="6244" y="134364"/>
                  </a:cubicBezTo>
                  <a:cubicBezTo>
                    <a:pt x="6264" y="134364"/>
                    <a:pt x="6284" y="134364"/>
                    <a:pt x="6303" y="134364"/>
                  </a:cubicBezTo>
                  <a:lnTo>
                    <a:pt x="57039" y="134364"/>
                  </a:lnTo>
                  <a:cubicBezTo>
                    <a:pt x="60642" y="134297"/>
                    <a:pt x="63611" y="131528"/>
                    <a:pt x="63911" y="127926"/>
                  </a:cubicBezTo>
                  <a:lnTo>
                    <a:pt x="71883" y="6439"/>
                  </a:lnTo>
                  <a:cubicBezTo>
                    <a:pt x="72149" y="2956"/>
                    <a:pt x="69412" y="0"/>
                    <a:pt x="659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2"/>
            <p:cNvSpPr/>
            <p:nvPr/>
          </p:nvSpPr>
          <p:spPr>
            <a:xfrm flipH="1">
              <a:off x="753109" y="759307"/>
              <a:ext cx="2050689" cy="3492874"/>
            </a:xfrm>
            <a:custGeom>
              <a:rect b="b" l="l" r="r" t="t"/>
              <a:pathLst>
                <a:path extrusionOk="0" h="119486" w="70151">
                  <a:moveTo>
                    <a:pt x="9007" y="0"/>
                  </a:moveTo>
                  <a:cubicBezTo>
                    <a:pt x="8340" y="0"/>
                    <a:pt x="7773" y="534"/>
                    <a:pt x="7739" y="1235"/>
                  </a:cubicBezTo>
                  <a:lnTo>
                    <a:pt x="67" y="118085"/>
                  </a:lnTo>
                  <a:cubicBezTo>
                    <a:pt x="0" y="118852"/>
                    <a:pt x="601" y="119486"/>
                    <a:pt x="1368" y="119486"/>
                  </a:cubicBezTo>
                  <a:lnTo>
                    <a:pt x="61111" y="119486"/>
                  </a:lnTo>
                  <a:cubicBezTo>
                    <a:pt x="61811" y="119486"/>
                    <a:pt x="62378" y="118952"/>
                    <a:pt x="62412" y="118285"/>
                  </a:cubicBezTo>
                  <a:lnTo>
                    <a:pt x="70084" y="1401"/>
                  </a:lnTo>
                  <a:cubicBezTo>
                    <a:pt x="70151" y="634"/>
                    <a:pt x="69550" y="0"/>
                    <a:pt x="687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2"/>
            <p:cNvSpPr/>
            <p:nvPr/>
          </p:nvSpPr>
          <p:spPr>
            <a:xfrm flipH="1">
              <a:off x="1717489" y="3861138"/>
              <a:ext cx="170542" cy="324393"/>
            </a:xfrm>
            <a:custGeom>
              <a:rect b="b" l="l" r="r" t="t"/>
              <a:pathLst>
                <a:path extrusionOk="0" h="11097" w="5834">
                  <a:moveTo>
                    <a:pt x="2097" y="1"/>
                  </a:moveTo>
                  <a:cubicBezTo>
                    <a:pt x="1630" y="168"/>
                    <a:pt x="1197" y="401"/>
                    <a:pt x="796" y="635"/>
                  </a:cubicBezTo>
                  <a:cubicBezTo>
                    <a:pt x="769" y="632"/>
                    <a:pt x="741" y="631"/>
                    <a:pt x="714" y="631"/>
                  </a:cubicBezTo>
                  <a:cubicBezTo>
                    <a:pt x="318" y="631"/>
                    <a:pt x="0" y="854"/>
                    <a:pt x="63" y="1135"/>
                  </a:cubicBezTo>
                  <a:cubicBezTo>
                    <a:pt x="296" y="2402"/>
                    <a:pt x="563" y="3303"/>
                    <a:pt x="896" y="4871"/>
                  </a:cubicBezTo>
                  <a:cubicBezTo>
                    <a:pt x="1063" y="5838"/>
                    <a:pt x="763" y="7673"/>
                    <a:pt x="1530" y="10108"/>
                  </a:cubicBezTo>
                  <a:cubicBezTo>
                    <a:pt x="1727" y="10747"/>
                    <a:pt x="2278" y="11097"/>
                    <a:pt x="2906" y="11097"/>
                  </a:cubicBezTo>
                  <a:cubicBezTo>
                    <a:pt x="3557" y="11097"/>
                    <a:pt x="4290" y="10722"/>
                    <a:pt x="4799" y="9908"/>
                  </a:cubicBezTo>
                  <a:cubicBezTo>
                    <a:pt x="5833" y="8307"/>
                    <a:pt x="5133" y="6205"/>
                    <a:pt x="4833" y="4237"/>
                  </a:cubicBezTo>
                  <a:cubicBezTo>
                    <a:pt x="4632" y="2803"/>
                    <a:pt x="5500" y="1935"/>
                    <a:pt x="5500" y="1068"/>
                  </a:cubicBezTo>
                  <a:lnTo>
                    <a:pt x="5500" y="1068"/>
                  </a:lnTo>
                  <a:cubicBezTo>
                    <a:pt x="5236" y="1138"/>
                    <a:pt x="4960" y="1172"/>
                    <a:pt x="4685" y="1172"/>
                  </a:cubicBezTo>
                  <a:cubicBezTo>
                    <a:pt x="4300" y="1172"/>
                    <a:pt x="3915" y="1104"/>
                    <a:pt x="3565" y="968"/>
                  </a:cubicBezTo>
                  <a:cubicBezTo>
                    <a:pt x="2998" y="768"/>
                    <a:pt x="2498" y="434"/>
                    <a:pt x="2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2"/>
            <p:cNvSpPr/>
            <p:nvPr/>
          </p:nvSpPr>
          <p:spPr>
            <a:xfrm flipH="1">
              <a:off x="784300" y="758342"/>
              <a:ext cx="1077539" cy="3415847"/>
            </a:xfrm>
            <a:custGeom>
              <a:rect b="b" l="l" r="r" t="t"/>
              <a:pathLst>
                <a:path extrusionOk="0" h="116851" w="36861">
                  <a:moveTo>
                    <a:pt x="23751" y="3469"/>
                  </a:moveTo>
                  <a:cubicBezTo>
                    <a:pt x="23984" y="4036"/>
                    <a:pt x="24418" y="4503"/>
                    <a:pt x="24985" y="4770"/>
                  </a:cubicBezTo>
                  <a:cubicBezTo>
                    <a:pt x="25052" y="5504"/>
                    <a:pt x="25052" y="6238"/>
                    <a:pt x="24985" y="6972"/>
                  </a:cubicBezTo>
                  <a:cubicBezTo>
                    <a:pt x="24018" y="6171"/>
                    <a:pt x="23517" y="4937"/>
                    <a:pt x="23717" y="3703"/>
                  </a:cubicBezTo>
                  <a:cubicBezTo>
                    <a:pt x="23717" y="3636"/>
                    <a:pt x="23717" y="3536"/>
                    <a:pt x="23751" y="3469"/>
                  </a:cubicBezTo>
                  <a:close/>
                  <a:moveTo>
                    <a:pt x="23551" y="2969"/>
                  </a:moveTo>
                  <a:cubicBezTo>
                    <a:pt x="23551" y="3002"/>
                    <a:pt x="23551" y="3036"/>
                    <a:pt x="23584" y="3069"/>
                  </a:cubicBezTo>
                  <a:cubicBezTo>
                    <a:pt x="23517" y="3236"/>
                    <a:pt x="23451" y="3436"/>
                    <a:pt x="23417" y="3636"/>
                  </a:cubicBezTo>
                  <a:cubicBezTo>
                    <a:pt x="23250" y="5037"/>
                    <a:pt x="23817" y="6438"/>
                    <a:pt x="24985" y="7305"/>
                  </a:cubicBezTo>
                  <a:cubicBezTo>
                    <a:pt x="24952" y="7739"/>
                    <a:pt x="24885" y="8139"/>
                    <a:pt x="24852" y="8540"/>
                  </a:cubicBezTo>
                  <a:cubicBezTo>
                    <a:pt x="24051" y="8206"/>
                    <a:pt x="23417" y="7606"/>
                    <a:pt x="23017" y="6872"/>
                  </a:cubicBezTo>
                  <a:cubicBezTo>
                    <a:pt x="22583" y="6104"/>
                    <a:pt x="22483" y="5170"/>
                    <a:pt x="22717" y="4337"/>
                  </a:cubicBezTo>
                  <a:cubicBezTo>
                    <a:pt x="22850" y="3803"/>
                    <a:pt x="23150" y="3336"/>
                    <a:pt x="23551" y="2969"/>
                  </a:cubicBezTo>
                  <a:close/>
                  <a:moveTo>
                    <a:pt x="22583" y="0"/>
                  </a:moveTo>
                  <a:cubicBezTo>
                    <a:pt x="22650" y="934"/>
                    <a:pt x="22950" y="1835"/>
                    <a:pt x="23451" y="2602"/>
                  </a:cubicBezTo>
                  <a:cubicBezTo>
                    <a:pt x="22950" y="3036"/>
                    <a:pt x="22617" y="3569"/>
                    <a:pt x="22450" y="4203"/>
                  </a:cubicBezTo>
                  <a:cubicBezTo>
                    <a:pt x="22183" y="5104"/>
                    <a:pt x="22316" y="6104"/>
                    <a:pt x="22783" y="6938"/>
                  </a:cubicBezTo>
                  <a:cubicBezTo>
                    <a:pt x="23217" y="7772"/>
                    <a:pt x="23951" y="8406"/>
                    <a:pt x="24785" y="8773"/>
                  </a:cubicBezTo>
                  <a:cubicBezTo>
                    <a:pt x="24585" y="9974"/>
                    <a:pt x="24151" y="10975"/>
                    <a:pt x="23417" y="11508"/>
                  </a:cubicBezTo>
                  <a:cubicBezTo>
                    <a:pt x="22917" y="11442"/>
                    <a:pt x="22416" y="11408"/>
                    <a:pt x="21916" y="11375"/>
                  </a:cubicBezTo>
                  <a:cubicBezTo>
                    <a:pt x="21516" y="11342"/>
                    <a:pt x="21116" y="11308"/>
                    <a:pt x="20749" y="11308"/>
                  </a:cubicBezTo>
                  <a:cubicBezTo>
                    <a:pt x="20660" y="11300"/>
                    <a:pt x="20572" y="11296"/>
                    <a:pt x="20485" y="11296"/>
                  </a:cubicBezTo>
                  <a:cubicBezTo>
                    <a:pt x="19480" y="11296"/>
                    <a:pt x="18532" y="11817"/>
                    <a:pt x="17980" y="12676"/>
                  </a:cubicBezTo>
                  <a:cubicBezTo>
                    <a:pt x="17780" y="12743"/>
                    <a:pt x="17546" y="12876"/>
                    <a:pt x="17380" y="13009"/>
                  </a:cubicBezTo>
                  <a:cubicBezTo>
                    <a:pt x="16846" y="13443"/>
                    <a:pt x="16412" y="13777"/>
                    <a:pt x="15945" y="14210"/>
                  </a:cubicBezTo>
                  <a:cubicBezTo>
                    <a:pt x="15512" y="14611"/>
                    <a:pt x="15045" y="15011"/>
                    <a:pt x="14611" y="15411"/>
                  </a:cubicBezTo>
                  <a:cubicBezTo>
                    <a:pt x="13744" y="16245"/>
                    <a:pt x="12910" y="17112"/>
                    <a:pt x="12109" y="18013"/>
                  </a:cubicBezTo>
                  <a:cubicBezTo>
                    <a:pt x="10708" y="19547"/>
                    <a:pt x="9441" y="21249"/>
                    <a:pt x="8373" y="23050"/>
                  </a:cubicBezTo>
                  <a:cubicBezTo>
                    <a:pt x="7773" y="23183"/>
                    <a:pt x="7139" y="23984"/>
                    <a:pt x="6772" y="25118"/>
                  </a:cubicBezTo>
                  <a:cubicBezTo>
                    <a:pt x="6405" y="26319"/>
                    <a:pt x="6472" y="27486"/>
                    <a:pt x="6905" y="27953"/>
                  </a:cubicBezTo>
                  <a:cubicBezTo>
                    <a:pt x="6905" y="28087"/>
                    <a:pt x="6905" y="28254"/>
                    <a:pt x="6905" y="28420"/>
                  </a:cubicBezTo>
                  <a:cubicBezTo>
                    <a:pt x="6872" y="29721"/>
                    <a:pt x="6939" y="30989"/>
                    <a:pt x="7072" y="32290"/>
                  </a:cubicBezTo>
                  <a:cubicBezTo>
                    <a:pt x="7272" y="34525"/>
                    <a:pt x="7673" y="36760"/>
                    <a:pt x="8173" y="38995"/>
                  </a:cubicBezTo>
                  <a:cubicBezTo>
                    <a:pt x="7939" y="39262"/>
                    <a:pt x="7806" y="39628"/>
                    <a:pt x="7806" y="39995"/>
                  </a:cubicBezTo>
                  <a:cubicBezTo>
                    <a:pt x="7839" y="40696"/>
                    <a:pt x="7906" y="41396"/>
                    <a:pt x="8106" y="42097"/>
                  </a:cubicBezTo>
                  <a:lnTo>
                    <a:pt x="8507" y="44765"/>
                  </a:lnTo>
                  <a:lnTo>
                    <a:pt x="12209" y="44866"/>
                  </a:lnTo>
                  <a:lnTo>
                    <a:pt x="12543" y="42030"/>
                  </a:lnTo>
                  <a:lnTo>
                    <a:pt x="11242" y="39495"/>
                  </a:lnTo>
                  <a:cubicBezTo>
                    <a:pt x="11175" y="39362"/>
                    <a:pt x="11075" y="39195"/>
                    <a:pt x="10942" y="39095"/>
                  </a:cubicBezTo>
                  <a:cubicBezTo>
                    <a:pt x="10942" y="36893"/>
                    <a:pt x="10942" y="34692"/>
                    <a:pt x="11042" y="32557"/>
                  </a:cubicBezTo>
                  <a:cubicBezTo>
                    <a:pt x="11075" y="31389"/>
                    <a:pt x="11175" y="30255"/>
                    <a:pt x="11309" y="29188"/>
                  </a:cubicBezTo>
                  <a:cubicBezTo>
                    <a:pt x="11375" y="28687"/>
                    <a:pt x="11475" y="28187"/>
                    <a:pt x="11609" y="27687"/>
                  </a:cubicBezTo>
                  <a:cubicBezTo>
                    <a:pt x="11675" y="27486"/>
                    <a:pt x="11742" y="27286"/>
                    <a:pt x="11809" y="27120"/>
                  </a:cubicBezTo>
                  <a:cubicBezTo>
                    <a:pt x="11842" y="27019"/>
                    <a:pt x="11876" y="26953"/>
                    <a:pt x="11909" y="26886"/>
                  </a:cubicBezTo>
                  <a:lnTo>
                    <a:pt x="11942" y="26819"/>
                  </a:lnTo>
                  <a:lnTo>
                    <a:pt x="11976" y="26786"/>
                  </a:lnTo>
                  <a:lnTo>
                    <a:pt x="12009" y="26719"/>
                  </a:lnTo>
                  <a:cubicBezTo>
                    <a:pt x="12609" y="25819"/>
                    <a:pt x="13243" y="24985"/>
                    <a:pt x="13910" y="24184"/>
                  </a:cubicBezTo>
                  <a:cubicBezTo>
                    <a:pt x="14611" y="23350"/>
                    <a:pt x="15345" y="22550"/>
                    <a:pt x="16112" y="21749"/>
                  </a:cubicBezTo>
                  <a:lnTo>
                    <a:pt x="17780" y="20081"/>
                  </a:lnTo>
                  <a:lnTo>
                    <a:pt x="17780" y="20515"/>
                  </a:lnTo>
                  <a:lnTo>
                    <a:pt x="17780" y="21115"/>
                  </a:lnTo>
                  <a:lnTo>
                    <a:pt x="17780" y="22783"/>
                  </a:lnTo>
                  <a:lnTo>
                    <a:pt x="17780" y="22917"/>
                  </a:lnTo>
                  <a:cubicBezTo>
                    <a:pt x="17780" y="23450"/>
                    <a:pt x="17746" y="23984"/>
                    <a:pt x="17713" y="24518"/>
                  </a:cubicBezTo>
                  <a:cubicBezTo>
                    <a:pt x="17646" y="26586"/>
                    <a:pt x="17546" y="28587"/>
                    <a:pt x="17380" y="30422"/>
                  </a:cubicBezTo>
                  <a:cubicBezTo>
                    <a:pt x="17246" y="32023"/>
                    <a:pt x="17079" y="33524"/>
                    <a:pt x="16913" y="34858"/>
                  </a:cubicBezTo>
                  <a:cubicBezTo>
                    <a:pt x="16746" y="36560"/>
                    <a:pt x="17246" y="38261"/>
                    <a:pt x="18347" y="39628"/>
                  </a:cubicBezTo>
                  <a:cubicBezTo>
                    <a:pt x="17646" y="40763"/>
                    <a:pt x="17313" y="42064"/>
                    <a:pt x="17313" y="43398"/>
                  </a:cubicBezTo>
                  <a:cubicBezTo>
                    <a:pt x="15912" y="44098"/>
                    <a:pt x="14911" y="45433"/>
                    <a:pt x="14644" y="46967"/>
                  </a:cubicBezTo>
                  <a:cubicBezTo>
                    <a:pt x="13277" y="53772"/>
                    <a:pt x="10775" y="65781"/>
                    <a:pt x="8240" y="74387"/>
                  </a:cubicBezTo>
                  <a:cubicBezTo>
                    <a:pt x="7372" y="74854"/>
                    <a:pt x="6705" y="75588"/>
                    <a:pt x="6338" y="76488"/>
                  </a:cubicBezTo>
                  <a:cubicBezTo>
                    <a:pt x="5838" y="77656"/>
                    <a:pt x="5838" y="78957"/>
                    <a:pt x="6305" y="80124"/>
                  </a:cubicBezTo>
                  <a:cubicBezTo>
                    <a:pt x="3536" y="87196"/>
                    <a:pt x="1435" y="97837"/>
                    <a:pt x="234" y="102940"/>
                  </a:cubicBezTo>
                  <a:cubicBezTo>
                    <a:pt x="0" y="104108"/>
                    <a:pt x="367" y="105309"/>
                    <a:pt x="1201" y="106176"/>
                  </a:cubicBezTo>
                  <a:cubicBezTo>
                    <a:pt x="1602" y="106576"/>
                    <a:pt x="2102" y="106910"/>
                    <a:pt x="2636" y="107110"/>
                  </a:cubicBezTo>
                  <a:cubicBezTo>
                    <a:pt x="3005" y="107246"/>
                    <a:pt x="3386" y="107314"/>
                    <a:pt x="3766" y="107314"/>
                  </a:cubicBezTo>
                  <a:cubicBezTo>
                    <a:pt x="4036" y="107314"/>
                    <a:pt x="4306" y="107280"/>
                    <a:pt x="4570" y="107210"/>
                  </a:cubicBezTo>
                  <a:cubicBezTo>
                    <a:pt x="5571" y="107010"/>
                    <a:pt x="6372" y="106276"/>
                    <a:pt x="6705" y="105342"/>
                  </a:cubicBezTo>
                  <a:cubicBezTo>
                    <a:pt x="8473" y="100339"/>
                    <a:pt x="11275" y="91366"/>
                    <a:pt x="14778" y="84094"/>
                  </a:cubicBezTo>
                  <a:cubicBezTo>
                    <a:pt x="16079" y="83793"/>
                    <a:pt x="17179" y="82859"/>
                    <a:pt x="17680" y="81625"/>
                  </a:cubicBezTo>
                  <a:cubicBezTo>
                    <a:pt x="18280" y="80258"/>
                    <a:pt x="18180" y="78690"/>
                    <a:pt x="17446" y="77422"/>
                  </a:cubicBezTo>
                  <a:cubicBezTo>
                    <a:pt x="19748" y="70851"/>
                    <a:pt x="22717" y="60977"/>
                    <a:pt x="24852" y="53805"/>
                  </a:cubicBezTo>
                  <a:cubicBezTo>
                    <a:pt x="24952" y="54606"/>
                    <a:pt x="25052" y="55406"/>
                    <a:pt x="25152" y="56274"/>
                  </a:cubicBezTo>
                  <a:cubicBezTo>
                    <a:pt x="25152" y="56340"/>
                    <a:pt x="25152" y="56441"/>
                    <a:pt x="25185" y="56541"/>
                  </a:cubicBezTo>
                  <a:cubicBezTo>
                    <a:pt x="25218" y="56974"/>
                    <a:pt x="25285" y="57441"/>
                    <a:pt x="25352" y="57908"/>
                  </a:cubicBezTo>
                  <a:lnTo>
                    <a:pt x="25352" y="58108"/>
                  </a:lnTo>
                  <a:cubicBezTo>
                    <a:pt x="25385" y="58575"/>
                    <a:pt x="25452" y="59076"/>
                    <a:pt x="25519" y="59543"/>
                  </a:cubicBezTo>
                  <a:cubicBezTo>
                    <a:pt x="25986" y="63579"/>
                    <a:pt x="26453" y="67949"/>
                    <a:pt x="26786" y="72052"/>
                  </a:cubicBezTo>
                  <a:cubicBezTo>
                    <a:pt x="27053" y="75187"/>
                    <a:pt x="27487" y="78189"/>
                    <a:pt x="27787" y="80825"/>
                  </a:cubicBezTo>
                  <a:cubicBezTo>
                    <a:pt x="27220" y="81492"/>
                    <a:pt x="26853" y="82292"/>
                    <a:pt x="26753" y="83160"/>
                  </a:cubicBezTo>
                  <a:cubicBezTo>
                    <a:pt x="26553" y="84694"/>
                    <a:pt x="27053" y="86228"/>
                    <a:pt x="28121" y="87296"/>
                  </a:cubicBezTo>
                  <a:cubicBezTo>
                    <a:pt x="28287" y="96636"/>
                    <a:pt x="29221" y="109378"/>
                    <a:pt x="29688" y="115249"/>
                  </a:cubicBezTo>
                  <a:cubicBezTo>
                    <a:pt x="29755" y="115816"/>
                    <a:pt x="29955" y="116383"/>
                    <a:pt x="30255" y="116850"/>
                  </a:cubicBezTo>
                  <a:lnTo>
                    <a:pt x="34859" y="47534"/>
                  </a:lnTo>
                  <a:cubicBezTo>
                    <a:pt x="34525" y="47100"/>
                    <a:pt x="34125" y="46700"/>
                    <a:pt x="33691" y="46333"/>
                  </a:cubicBezTo>
                  <a:cubicBezTo>
                    <a:pt x="33825" y="45633"/>
                    <a:pt x="33858" y="44932"/>
                    <a:pt x="33791" y="44232"/>
                  </a:cubicBezTo>
                  <a:cubicBezTo>
                    <a:pt x="33725" y="43698"/>
                    <a:pt x="33624" y="43198"/>
                    <a:pt x="33491" y="42664"/>
                  </a:cubicBezTo>
                  <a:cubicBezTo>
                    <a:pt x="34192" y="42264"/>
                    <a:pt x="34825" y="41663"/>
                    <a:pt x="35259" y="40996"/>
                  </a:cubicBezTo>
                  <a:lnTo>
                    <a:pt x="36860" y="16579"/>
                  </a:lnTo>
                  <a:cubicBezTo>
                    <a:pt x="36226" y="15078"/>
                    <a:pt x="34959" y="13943"/>
                    <a:pt x="33391" y="13410"/>
                  </a:cubicBezTo>
                  <a:cubicBezTo>
                    <a:pt x="33057" y="13310"/>
                    <a:pt x="32657" y="13176"/>
                    <a:pt x="32290" y="13076"/>
                  </a:cubicBezTo>
                  <a:cubicBezTo>
                    <a:pt x="31957" y="12976"/>
                    <a:pt x="31656" y="12909"/>
                    <a:pt x="31323" y="12809"/>
                  </a:cubicBezTo>
                  <a:cubicBezTo>
                    <a:pt x="29188" y="11942"/>
                    <a:pt x="28821" y="10541"/>
                    <a:pt x="29055" y="9073"/>
                  </a:cubicBezTo>
                  <a:cubicBezTo>
                    <a:pt x="29088" y="8873"/>
                    <a:pt x="29121" y="8706"/>
                    <a:pt x="29155" y="8506"/>
                  </a:cubicBezTo>
                  <a:lnTo>
                    <a:pt x="29221" y="8306"/>
                  </a:lnTo>
                  <a:cubicBezTo>
                    <a:pt x="29470" y="8349"/>
                    <a:pt x="29717" y="8370"/>
                    <a:pt x="29962" y="8370"/>
                  </a:cubicBezTo>
                  <a:cubicBezTo>
                    <a:pt x="31785" y="8370"/>
                    <a:pt x="33437" y="7202"/>
                    <a:pt x="34025" y="5437"/>
                  </a:cubicBezTo>
                  <a:cubicBezTo>
                    <a:pt x="34558" y="3669"/>
                    <a:pt x="34692" y="1801"/>
                    <a:pt x="34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2"/>
            <p:cNvSpPr/>
            <p:nvPr/>
          </p:nvSpPr>
          <p:spPr>
            <a:xfrm flipH="1">
              <a:off x="1454221" y="625714"/>
              <a:ext cx="405659" cy="45866"/>
            </a:xfrm>
            <a:custGeom>
              <a:rect b="b" l="l" r="r" t="t"/>
              <a:pathLst>
                <a:path extrusionOk="0" h="1569" w="13877">
                  <a:moveTo>
                    <a:pt x="901" y="1"/>
                  </a:moveTo>
                  <a:cubicBezTo>
                    <a:pt x="434" y="1"/>
                    <a:pt x="67" y="334"/>
                    <a:pt x="34" y="801"/>
                  </a:cubicBezTo>
                  <a:cubicBezTo>
                    <a:pt x="0" y="1201"/>
                    <a:pt x="334" y="1568"/>
                    <a:pt x="767" y="1568"/>
                  </a:cubicBezTo>
                  <a:lnTo>
                    <a:pt x="13043" y="1568"/>
                  </a:lnTo>
                  <a:cubicBezTo>
                    <a:pt x="13476" y="1568"/>
                    <a:pt x="13843" y="1235"/>
                    <a:pt x="13877" y="801"/>
                  </a:cubicBezTo>
                  <a:cubicBezTo>
                    <a:pt x="13877" y="367"/>
                    <a:pt x="13543" y="1"/>
                    <a:pt x="131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2"/>
            <p:cNvSpPr/>
            <p:nvPr/>
          </p:nvSpPr>
          <p:spPr>
            <a:xfrm flipH="1">
              <a:off x="3254271" y="1181015"/>
              <a:ext cx="524840" cy="875689"/>
            </a:xfrm>
            <a:custGeom>
              <a:rect b="b" l="l" r="r" t="t"/>
              <a:pathLst>
                <a:path extrusionOk="0" h="29956" w="17954">
                  <a:moveTo>
                    <a:pt x="15182" y="0"/>
                  </a:moveTo>
                  <a:cubicBezTo>
                    <a:pt x="13876" y="0"/>
                    <a:pt x="12771" y="985"/>
                    <a:pt x="12616" y="2286"/>
                  </a:cubicBezTo>
                  <a:lnTo>
                    <a:pt x="12616" y="2320"/>
                  </a:lnTo>
                  <a:cubicBezTo>
                    <a:pt x="12316" y="4822"/>
                    <a:pt x="11983" y="7357"/>
                    <a:pt x="11649" y="9859"/>
                  </a:cubicBezTo>
                  <a:cubicBezTo>
                    <a:pt x="11449" y="11093"/>
                    <a:pt x="11249" y="12327"/>
                    <a:pt x="11049" y="13561"/>
                  </a:cubicBezTo>
                  <a:cubicBezTo>
                    <a:pt x="10848" y="14729"/>
                    <a:pt x="10582" y="15863"/>
                    <a:pt x="10248" y="16997"/>
                  </a:cubicBezTo>
                  <a:cubicBezTo>
                    <a:pt x="10148" y="17264"/>
                    <a:pt x="10081" y="17497"/>
                    <a:pt x="9981" y="17697"/>
                  </a:cubicBezTo>
                  <a:cubicBezTo>
                    <a:pt x="9914" y="17864"/>
                    <a:pt x="9848" y="18031"/>
                    <a:pt x="9748" y="18198"/>
                  </a:cubicBezTo>
                  <a:cubicBezTo>
                    <a:pt x="9447" y="18631"/>
                    <a:pt x="9114" y="19065"/>
                    <a:pt x="8747" y="19499"/>
                  </a:cubicBezTo>
                  <a:cubicBezTo>
                    <a:pt x="8013" y="20399"/>
                    <a:pt x="7146" y="21300"/>
                    <a:pt x="6245" y="22234"/>
                  </a:cubicBezTo>
                  <a:cubicBezTo>
                    <a:pt x="4511" y="24035"/>
                    <a:pt x="2676" y="25870"/>
                    <a:pt x="875" y="27705"/>
                  </a:cubicBezTo>
                  <a:cubicBezTo>
                    <a:pt x="0" y="28606"/>
                    <a:pt x="782" y="29956"/>
                    <a:pt x="1809" y="29956"/>
                  </a:cubicBezTo>
                  <a:cubicBezTo>
                    <a:pt x="2035" y="29956"/>
                    <a:pt x="2274" y="29890"/>
                    <a:pt x="2509" y="29739"/>
                  </a:cubicBezTo>
                  <a:cubicBezTo>
                    <a:pt x="4744" y="28372"/>
                    <a:pt x="6912" y="26837"/>
                    <a:pt x="8980" y="25236"/>
                  </a:cubicBezTo>
                  <a:cubicBezTo>
                    <a:pt x="10014" y="24402"/>
                    <a:pt x="11049" y="23568"/>
                    <a:pt x="12049" y="22601"/>
                  </a:cubicBezTo>
                  <a:cubicBezTo>
                    <a:pt x="12616" y="22067"/>
                    <a:pt x="13117" y="21500"/>
                    <a:pt x="13584" y="20933"/>
                  </a:cubicBezTo>
                  <a:cubicBezTo>
                    <a:pt x="13884" y="20566"/>
                    <a:pt x="14117" y="20166"/>
                    <a:pt x="14318" y="19732"/>
                  </a:cubicBezTo>
                  <a:cubicBezTo>
                    <a:pt x="14518" y="19332"/>
                    <a:pt x="14684" y="18998"/>
                    <a:pt x="14818" y="18631"/>
                  </a:cubicBezTo>
                  <a:cubicBezTo>
                    <a:pt x="15318" y="17331"/>
                    <a:pt x="15719" y="15963"/>
                    <a:pt x="16019" y="14595"/>
                  </a:cubicBezTo>
                  <a:cubicBezTo>
                    <a:pt x="16352" y="13294"/>
                    <a:pt x="16586" y="11993"/>
                    <a:pt x="16819" y="10659"/>
                  </a:cubicBezTo>
                  <a:cubicBezTo>
                    <a:pt x="17286" y="8057"/>
                    <a:pt x="17620" y="5489"/>
                    <a:pt x="17853" y="2820"/>
                  </a:cubicBezTo>
                  <a:lnTo>
                    <a:pt x="17820" y="2820"/>
                  </a:lnTo>
                  <a:cubicBezTo>
                    <a:pt x="17953" y="1419"/>
                    <a:pt x="16886" y="152"/>
                    <a:pt x="15485" y="18"/>
                  </a:cubicBezTo>
                  <a:cubicBezTo>
                    <a:pt x="15383" y="6"/>
                    <a:pt x="15282" y="0"/>
                    <a:pt x="15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2"/>
            <p:cNvSpPr/>
            <p:nvPr/>
          </p:nvSpPr>
          <p:spPr>
            <a:xfrm flipH="1">
              <a:off x="3335215" y="1680393"/>
              <a:ext cx="99478" cy="149027"/>
            </a:xfrm>
            <a:custGeom>
              <a:rect b="b" l="l" r="r" t="t"/>
              <a:pathLst>
                <a:path extrusionOk="0" h="5098" w="3403">
                  <a:moveTo>
                    <a:pt x="2531" y="1"/>
                  </a:moveTo>
                  <a:cubicBezTo>
                    <a:pt x="1912" y="1"/>
                    <a:pt x="1101" y="847"/>
                    <a:pt x="601" y="2082"/>
                  </a:cubicBezTo>
                  <a:cubicBezTo>
                    <a:pt x="0" y="3450"/>
                    <a:pt x="34" y="4784"/>
                    <a:pt x="668" y="5051"/>
                  </a:cubicBezTo>
                  <a:cubicBezTo>
                    <a:pt x="739" y="5083"/>
                    <a:pt x="815" y="5098"/>
                    <a:pt x="895" y="5098"/>
                  </a:cubicBezTo>
                  <a:cubicBezTo>
                    <a:pt x="1492" y="5098"/>
                    <a:pt x="2306" y="4251"/>
                    <a:pt x="2836" y="3016"/>
                  </a:cubicBezTo>
                  <a:cubicBezTo>
                    <a:pt x="3403" y="1649"/>
                    <a:pt x="3369" y="314"/>
                    <a:pt x="2769" y="47"/>
                  </a:cubicBezTo>
                  <a:cubicBezTo>
                    <a:pt x="2694" y="16"/>
                    <a:pt x="2614" y="1"/>
                    <a:pt x="25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2"/>
            <p:cNvSpPr/>
            <p:nvPr/>
          </p:nvSpPr>
          <p:spPr>
            <a:xfrm flipH="1">
              <a:off x="3690156" y="1983827"/>
              <a:ext cx="105325" cy="133856"/>
            </a:xfrm>
            <a:custGeom>
              <a:rect b="b" l="l" r="r" t="t"/>
              <a:pathLst>
                <a:path extrusionOk="0" h="4579" w="3603">
                  <a:moveTo>
                    <a:pt x="2036" y="0"/>
                  </a:moveTo>
                  <a:cubicBezTo>
                    <a:pt x="1759" y="0"/>
                    <a:pt x="1480" y="78"/>
                    <a:pt x="1234" y="242"/>
                  </a:cubicBezTo>
                  <a:lnTo>
                    <a:pt x="0" y="1076"/>
                  </a:lnTo>
                  <a:lnTo>
                    <a:pt x="1968" y="4578"/>
                  </a:lnTo>
                  <a:cubicBezTo>
                    <a:pt x="2502" y="3811"/>
                    <a:pt x="2969" y="2977"/>
                    <a:pt x="3403" y="2143"/>
                  </a:cubicBezTo>
                  <a:cubicBezTo>
                    <a:pt x="3603" y="1676"/>
                    <a:pt x="3569" y="1176"/>
                    <a:pt x="3336" y="742"/>
                  </a:cubicBezTo>
                  <a:cubicBezTo>
                    <a:pt x="3054" y="266"/>
                    <a:pt x="2548" y="0"/>
                    <a:pt x="2036"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2"/>
            <p:cNvSpPr/>
            <p:nvPr/>
          </p:nvSpPr>
          <p:spPr>
            <a:xfrm flipH="1">
              <a:off x="3737922" y="2015252"/>
              <a:ext cx="95590" cy="147273"/>
            </a:xfrm>
            <a:custGeom>
              <a:rect b="b" l="l" r="r" t="t"/>
              <a:pathLst>
                <a:path extrusionOk="0" h="5038" w="3270">
                  <a:moveTo>
                    <a:pt x="1301" y="1"/>
                  </a:moveTo>
                  <a:lnTo>
                    <a:pt x="0" y="2202"/>
                  </a:lnTo>
                  <a:lnTo>
                    <a:pt x="1935" y="5037"/>
                  </a:lnTo>
                  <a:lnTo>
                    <a:pt x="3269" y="3503"/>
                  </a:lnTo>
                  <a:lnTo>
                    <a:pt x="13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2"/>
            <p:cNvSpPr/>
            <p:nvPr/>
          </p:nvSpPr>
          <p:spPr>
            <a:xfrm flipH="1">
              <a:off x="1826701" y="3834624"/>
              <a:ext cx="183726" cy="332578"/>
            </a:xfrm>
            <a:custGeom>
              <a:rect b="b" l="l" r="r" t="t"/>
              <a:pathLst>
                <a:path extrusionOk="0" h="11377" w="6285">
                  <a:moveTo>
                    <a:pt x="2662" y="1"/>
                  </a:moveTo>
                  <a:cubicBezTo>
                    <a:pt x="2547" y="1"/>
                    <a:pt x="2439" y="87"/>
                    <a:pt x="2382" y="174"/>
                  </a:cubicBezTo>
                  <a:lnTo>
                    <a:pt x="580" y="4010"/>
                  </a:lnTo>
                  <a:cubicBezTo>
                    <a:pt x="514" y="4210"/>
                    <a:pt x="514" y="4410"/>
                    <a:pt x="580" y="4610"/>
                  </a:cubicBezTo>
                  <a:cubicBezTo>
                    <a:pt x="880" y="5711"/>
                    <a:pt x="1247" y="7746"/>
                    <a:pt x="147" y="10548"/>
                  </a:cubicBezTo>
                  <a:cubicBezTo>
                    <a:pt x="0" y="10903"/>
                    <a:pt x="417" y="11377"/>
                    <a:pt x="922" y="11377"/>
                  </a:cubicBezTo>
                  <a:cubicBezTo>
                    <a:pt x="1222" y="11377"/>
                    <a:pt x="1553" y="11209"/>
                    <a:pt x="1814" y="10748"/>
                  </a:cubicBezTo>
                  <a:cubicBezTo>
                    <a:pt x="3182" y="8413"/>
                    <a:pt x="3883" y="6011"/>
                    <a:pt x="4316" y="5077"/>
                  </a:cubicBezTo>
                  <a:cubicBezTo>
                    <a:pt x="5050" y="3510"/>
                    <a:pt x="5550" y="2642"/>
                    <a:pt x="6151" y="1441"/>
                  </a:cubicBezTo>
                  <a:cubicBezTo>
                    <a:pt x="6284" y="1141"/>
                    <a:pt x="6118" y="774"/>
                    <a:pt x="5817" y="708"/>
                  </a:cubicBezTo>
                  <a:lnTo>
                    <a:pt x="2715" y="7"/>
                  </a:lnTo>
                  <a:cubicBezTo>
                    <a:pt x="2697" y="3"/>
                    <a:pt x="2679" y="1"/>
                    <a:pt x="26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2"/>
            <p:cNvSpPr/>
            <p:nvPr/>
          </p:nvSpPr>
          <p:spPr>
            <a:xfrm flipH="1">
              <a:off x="2921751" y="4298982"/>
              <a:ext cx="395925" cy="116053"/>
            </a:xfrm>
            <a:custGeom>
              <a:rect b="b" l="l" r="r" t="t"/>
              <a:pathLst>
                <a:path extrusionOk="0" h="3970" w="13544">
                  <a:moveTo>
                    <a:pt x="8706" y="0"/>
                  </a:moveTo>
                  <a:cubicBezTo>
                    <a:pt x="8406" y="33"/>
                    <a:pt x="8139" y="100"/>
                    <a:pt x="7873" y="267"/>
                  </a:cubicBezTo>
                  <a:cubicBezTo>
                    <a:pt x="5538" y="1701"/>
                    <a:pt x="3303" y="1735"/>
                    <a:pt x="601" y="2335"/>
                  </a:cubicBezTo>
                  <a:cubicBezTo>
                    <a:pt x="0" y="2435"/>
                    <a:pt x="401" y="3903"/>
                    <a:pt x="1802" y="3903"/>
                  </a:cubicBezTo>
                  <a:cubicBezTo>
                    <a:pt x="4137" y="3903"/>
                    <a:pt x="5904" y="3836"/>
                    <a:pt x="7906" y="3836"/>
                  </a:cubicBezTo>
                  <a:cubicBezTo>
                    <a:pt x="9607" y="3836"/>
                    <a:pt x="11609" y="3936"/>
                    <a:pt x="12943" y="3970"/>
                  </a:cubicBezTo>
                  <a:cubicBezTo>
                    <a:pt x="13276" y="3970"/>
                    <a:pt x="13543" y="3669"/>
                    <a:pt x="13477" y="3369"/>
                  </a:cubicBezTo>
                  <a:lnTo>
                    <a:pt x="12809" y="267"/>
                  </a:lnTo>
                  <a:cubicBezTo>
                    <a:pt x="12776" y="134"/>
                    <a:pt x="12643" y="33"/>
                    <a:pt x="12509" y="33"/>
                  </a:cubicBezTo>
                  <a:lnTo>
                    <a:pt x="87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2"/>
            <p:cNvSpPr/>
            <p:nvPr/>
          </p:nvSpPr>
          <p:spPr>
            <a:xfrm flipH="1">
              <a:off x="3039733" y="3084197"/>
              <a:ext cx="258445" cy="261602"/>
            </a:xfrm>
            <a:custGeom>
              <a:rect b="b" l="l" r="r" t="t"/>
              <a:pathLst>
                <a:path extrusionOk="0" h="8949" w="8841">
                  <a:moveTo>
                    <a:pt x="4239" y="0"/>
                  </a:moveTo>
                  <a:cubicBezTo>
                    <a:pt x="3973" y="0"/>
                    <a:pt x="3704" y="30"/>
                    <a:pt x="3436" y="93"/>
                  </a:cubicBezTo>
                  <a:cubicBezTo>
                    <a:pt x="1301" y="560"/>
                    <a:pt x="0" y="2928"/>
                    <a:pt x="567" y="5364"/>
                  </a:cubicBezTo>
                  <a:cubicBezTo>
                    <a:pt x="1038" y="7480"/>
                    <a:pt x="2803" y="8948"/>
                    <a:pt x="4676" y="8948"/>
                  </a:cubicBezTo>
                  <a:cubicBezTo>
                    <a:pt x="4929" y="8948"/>
                    <a:pt x="5184" y="8922"/>
                    <a:pt x="5438" y="8866"/>
                  </a:cubicBezTo>
                  <a:cubicBezTo>
                    <a:pt x="7572" y="8399"/>
                    <a:pt x="8840" y="6031"/>
                    <a:pt x="8306" y="3596"/>
                  </a:cubicBezTo>
                  <a:cubicBezTo>
                    <a:pt x="7810" y="1466"/>
                    <a:pt x="6090" y="0"/>
                    <a:pt x="4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2"/>
            <p:cNvSpPr/>
            <p:nvPr/>
          </p:nvSpPr>
          <p:spPr>
            <a:xfrm flipH="1">
              <a:off x="2934438" y="2070677"/>
              <a:ext cx="369586" cy="2149349"/>
            </a:xfrm>
            <a:custGeom>
              <a:rect b="b" l="l" r="r" t="t"/>
              <a:pathLst>
                <a:path extrusionOk="0" h="73526" w="12643">
                  <a:moveTo>
                    <a:pt x="5858" y="1"/>
                  </a:moveTo>
                  <a:cubicBezTo>
                    <a:pt x="5555" y="1"/>
                    <a:pt x="5247" y="24"/>
                    <a:pt x="4937" y="73"/>
                  </a:cubicBezTo>
                  <a:cubicBezTo>
                    <a:pt x="2102" y="573"/>
                    <a:pt x="0" y="3041"/>
                    <a:pt x="67" y="5910"/>
                  </a:cubicBezTo>
                  <a:cubicBezTo>
                    <a:pt x="200" y="14783"/>
                    <a:pt x="667" y="33030"/>
                    <a:pt x="1968" y="40768"/>
                  </a:cubicBezTo>
                  <a:cubicBezTo>
                    <a:pt x="3403" y="49308"/>
                    <a:pt x="5571" y="64686"/>
                    <a:pt x="6438" y="70823"/>
                  </a:cubicBezTo>
                  <a:cubicBezTo>
                    <a:pt x="6638" y="72358"/>
                    <a:pt x="7939" y="73525"/>
                    <a:pt x="9507" y="73525"/>
                  </a:cubicBezTo>
                  <a:cubicBezTo>
                    <a:pt x="11242" y="73525"/>
                    <a:pt x="12643" y="72124"/>
                    <a:pt x="12643" y="70356"/>
                  </a:cubicBezTo>
                  <a:cubicBezTo>
                    <a:pt x="12509" y="64018"/>
                    <a:pt x="12209" y="49575"/>
                    <a:pt x="11342" y="40168"/>
                  </a:cubicBezTo>
                  <a:cubicBezTo>
                    <a:pt x="11041" y="36899"/>
                    <a:pt x="11442" y="32162"/>
                    <a:pt x="11375" y="27192"/>
                  </a:cubicBezTo>
                  <a:cubicBezTo>
                    <a:pt x="11308" y="20888"/>
                    <a:pt x="11442" y="14016"/>
                    <a:pt x="11642" y="8645"/>
                  </a:cubicBezTo>
                  <a:cubicBezTo>
                    <a:pt x="11642" y="7745"/>
                    <a:pt x="11675" y="6877"/>
                    <a:pt x="11709" y="6044"/>
                  </a:cubicBezTo>
                  <a:cubicBezTo>
                    <a:pt x="11831" y="2687"/>
                    <a:pt x="9106" y="1"/>
                    <a:pt x="58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2"/>
            <p:cNvSpPr/>
            <p:nvPr/>
          </p:nvSpPr>
          <p:spPr>
            <a:xfrm flipH="1">
              <a:off x="2922745" y="3084197"/>
              <a:ext cx="258415" cy="261602"/>
            </a:xfrm>
            <a:custGeom>
              <a:rect b="b" l="l" r="r" t="t"/>
              <a:pathLst>
                <a:path extrusionOk="0" h="8949" w="8840">
                  <a:moveTo>
                    <a:pt x="4229" y="0"/>
                  </a:moveTo>
                  <a:cubicBezTo>
                    <a:pt x="3965" y="0"/>
                    <a:pt x="3700" y="30"/>
                    <a:pt x="3436" y="93"/>
                  </a:cubicBezTo>
                  <a:cubicBezTo>
                    <a:pt x="1301" y="560"/>
                    <a:pt x="0" y="2928"/>
                    <a:pt x="567" y="5364"/>
                  </a:cubicBezTo>
                  <a:cubicBezTo>
                    <a:pt x="1038" y="7480"/>
                    <a:pt x="2777" y="8948"/>
                    <a:pt x="4667" y="8948"/>
                  </a:cubicBezTo>
                  <a:cubicBezTo>
                    <a:pt x="4922" y="8948"/>
                    <a:pt x="5180" y="8922"/>
                    <a:pt x="5437" y="8866"/>
                  </a:cubicBezTo>
                  <a:cubicBezTo>
                    <a:pt x="7572" y="8399"/>
                    <a:pt x="8840" y="6031"/>
                    <a:pt x="8306" y="3596"/>
                  </a:cubicBezTo>
                  <a:cubicBezTo>
                    <a:pt x="7810" y="1466"/>
                    <a:pt x="6065" y="0"/>
                    <a:pt x="4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2"/>
            <p:cNvSpPr/>
            <p:nvPr/>
          </p:nvSpPr>
          <p:spPr>
            <a:xfrm flipH="1">
              <a:off x="2958818" y="2074740"/>
              <a:ext cx="153120" cy="425187"/>
            </a:xfrm>
            <a:custGeom>
              <a:rect b="b" l="l" r="r" t="t"/>
              <a:pathLst>
                <a:path extrusionOk="0" h="14545" w="5238">
                  <a:moveTo>
                    <a:pt x="568" y="0"/>
                  </a:moveTo>
                  <a:cubicBezTo>
                    <a:pt x="1" y="3369"/>
                    <a:pt x="2269" y="9540"/>
                    <a:pt x="4904" y="14544"/>
                  </a:cubicBezTo>
                  <a:cubicBezTo>
                    <a:pt x="4937" y="12409"/>
                    <a:pt x="5004" y="10374"/>
                    <a:pt x="5038" y="8506"/>
                  </a:cubicBezTo>
                  <a:cubicBezTo>
                    <a:pt x="5071" y="7606"/>
                    <a:pt x="5104" y="6705"/>
                    <a:pt x="5138" y="5905"/>
                  </a:cubicBezTo>
                  <a:cubicBezTo>
                    <a:pt x="5238" y="3103"/>
                    <a:pt x="3303" y="601"/>
                    <a:pt x="5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2"/>
            <p:cNvSpPr/>
            <p:nvPr/>
          </p:nvSpPr>
          <p:spPr>
            <a:xfrm flipH="1">
              <a:off x="2739399" y="1810595"/>
              <a:ext cx="546092" cy="481079"/>
            </a:xfrm>
            <a:custGeom>
              <a:rect b="b" l="l" r="r" t="t"/>
              <a:pathLst>
                <a:path extrusionOk="0" h="16457" w="18681">
                  <a:moveTo>
                    <a:pt x="9331" y="1"/>
                  </a:moveTo>
                  <a:cubicBezTo>
                    <a:pt x="8278" y="1"/>
                    <a:pt x="7206" y="203"/>
                    <a:pt x="6171" y="630"/>
                  </a:cubicBezTo>
                  <a:cubicBezTo>
                    <a:pt x="2001" y="2398"/>
                    <a:pt x="0" y="7202"/>
                    <a:pt x="1768" y="11405"/>
                  </a:cubicBezTo>
                  <a:cubicBezTo>
                    <a:pt x="3071" y="14561"/>
                    <a:pt x="6122" y="16457"/>
                    <a:pt x="9327" y="16457"/>
                  </a:cubicBezTo>
                  <a:cubicBezTo>
                    <a:pt x="10391" y="16457"/>
                    <a:pt x="11470" y="16248"/>
                    <a:pt x="12509" y="15808"/>
                  </a:cubicBezTo>
                  <a:cubicBezTo>
                    <a:pt x="16712" y="14073"/>
                    <a:pt x="18680" y="9270"/>
                    <a:pt x="16945" y="5067"/>
                  </a:cubicBezTo>
                  <a:cubicBezTo>
                    <a:pt x="15613" y="1899"/>
                    <a:pt x="12556" y="1"/>
                    <a:pt x="93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2"/>
            <p:cNvSpPr/>
            <p:nvPr/>
          </p:nvSpPr>
          <p:spPr>
            <a:xfrm flipH="1">
              <a:off x="2438099" y="2961654"/>
              <a:ext cx="273061" cy="257363"/>
            </a:xfrm>
            <a:custGeom>
              <a:rect b="b" l="l" r="r" t="t"/>
              <a:pathLst>
                <a:path extrusionOk="0" h="8804" w="9341">
                  <a:moveTo>
                    <a:pt x="4240" y="1"/>
                  </a:moveTo>
                  <a:cubicBezTo>
                    <a:pt x="3666" y="1"/>
                    <a:pt x="3096" y="134"/>
                    <a:pt x="2569" y="416"/>
                  </a:cubicBezTo>
                  <a:cubicBezTo>
                    <a:pt x="634" y="1450"/>
                    <a:pt x="0" y="4052"/>
                    <a:pt x="1168" y="6253"/>
                  </a:cubicBezTo>
                  <a:cubicBezTo>
                    <a:pt x="2017" y="7855"/>
                    <a:pt x="3572" y="8803"/>
                    <a:pt x="5115" y="8803"/>
                  </a:cubicBezTo>
                  <a:cubicBezTo>
                    <a:pt x="5693" y="8803"/>
                    <a:pt x="6269" y="8670"/>
                    <a:pt x="6805" y="8388"/>
                  </a:cubicBezTo>
                  <a:cubicBezTo>
                    <a:pt x="8740" y="7354"/>
                    <a:pt x="9340" y="4752"/>
                    <a:pt x="8206" y="2551"/>
                  </a:cubicBezTo>
                  <a:cubicBezTo>
                    <a:pt x="7333" y="949"/>
                    <a:pt x="5771" y="1"/>
                    <a:pt x="42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2"/>
            <p:cNvSpPr/>
            <p:nvPr/>
          </p:nvSpPr>
          <p:spPr>
            <a:xfrm flipH="1">
              <a:off x="1971022" y="2010516"/>
              <a:ext cx="1065817" cy="1851031"/>
            </a:xfrm>
            <a:custGeom>
              <a:rect b="b" l="l" r="r" t="t"/>
              <a:pathLst>
                <a:path extrusionOk="0" h="63321" w="36460">
                  <a:moveTo>
                    <a:pt x="6584" y="1"/>
                  </a:moveTo>
                  <a:cubicBezTo>
                    <a:pt x="6095" y="1"/>
                    <a:pt x="5599" y="64"/>
                    <a:pt x="5104" y="196"/>
                  </a:cubicBezTo>
                  <a:cubicBezTo>
                    <a:pt x="1801" y="1030"/>
                    <a:pt x="0" y="4599"/>
                    <a:pt x="1234" y="7768"/>
                  </a:cubicBezTo>
                  <a:cubicBezTo>
                    <a:pt x="4603" y="16508"/>
                    <a:pt x="10875" y="32386"/>
                    <a:pt x="14144" y="38790"/>
                  </a:cubicBezTo>
                  <a:cubicBezTo>
                    <a:pt x="17946" y="46329"/>
                    <a:pt x="26252" y="57203"/>
                    <a:pt x="30022" y="62040"/>
                  </a:cubicBezTo>
                  <a:cubicBezTo>
                    <a:pt x="30670" y="62871"/>
                    <a:pt x="31664" y="63321"/>
                    <a:pt x="32665" y="63321"/>
                  </a:cubicBezTo>
                  <a:cubicBezTo>
                    <a:pt x="33312" y="63321"/>
                    <a:pt x="33962" y="63133"/>
                    <a:pt x="34525" y="62741"/>
                  </a:cubicBezTo>
                  <a:cubicBezTo>
                    <a:pt x="36026" y="61740"/>
                    <a:pt x="36459" y="59705"/>
                    <a:pt x="35492" y="58171"/>
                  </a:cubicBezTo>
                  <a:cubicBezTo>
                    <a:pt x="32657" y="53601"/>
                    <a:pt x="26953" y="44227"/>
                    <a:pt x="23484" y="37122"/>
                  </a:cubicBezTo>
                  <a:cubicBezTo>
                    <a:pt x="19581" y="29083"/>
                    <a:pt x="14544" y="12605"/>
                    <a:pt x="12042" y="4099"/>
                  </a:cubicBezTo>
                  <a:cubicBezTo>
                    <a:pt x="11318" y="1619"/>
                    <a:pt x="9058" y="1"/>
                    <a:pt x="65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2"/>
            <p:cNvSpPr/>
            <p:nvPr/>
          </p:nvSpPr>
          <p:spPr>
            <a:xfrm flipH="1">
              <a:off x="2325963" y="2919735"/>
              <a:ext cx="273061" cy="256924"/>
            </a:xfrm>
            <a:custGeom>
              <a:rect b="b" l="l" r="r" t="t"/>
              <a:pathLst>
                <a:path extrusionOk="0" h="8789" w="9341">
                  <a:moveTo>
                    <a:pt x="4244" y="0"/>
                  </a:moveTo>
                  <a:cubicBezTo>
                    <a:pt x="3668" y="0"/>
                    <a:pt x="3096" y="133"/>
                    <a:pt x="2569" y="415"/>
                  </a:cubicBezTo>
                  <a:cubicBezTo>
                    <a:pt x="634" y="1449"/>
                    <a:pt x="0" y="4051"/>
                    <a:pt x="1168" y="6253"/>
                  </a:cubicBezTo>
                  <a:cubicBezTo>
                    <a:pt x="2019" y="7857"/>
                    <a:pt x="3578" y="8788"/>
                    <a:pt x="5110" y="8788"/>
                  </a:cubicBezTo>
                  <a:cubicBezTo>
                    <a:pt x="5680" y="8788"/>
                    <a:pt x="6247" y="8659"/>
                    <a:pt x="6772" y="8388"/>
                  </a:cubicBezTo>
                  <a:cubicBezTo>
                    <a:pt x="8740" y="7354"/>
                    <a:pt x="9340" y="4752"/>
                    <a:pt x="8173" y="2550"/>
                  </a:cubicBezTo>
                  <a:cubicBezTo>
                    <a:pt x="7348" y="949"/>
                    <a:pt x="5782" y="0"/>
                    <a:pt x="42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2"/>
            <p:cNvSpPr/>
            <p:nvPr/>
          </p:nvSpPr>
          <p:spPr>
            <a:xfrm flipH="1">
              <a:off x="2764772" y="1089722"/>
              <a:ext cx="667963" cy="938685"/>
            </a:xfrm>
            <a:custGeom>
              <a:rect b="b" l="l" r="r" t="t"/>
              <a:pathLst>
                <a:path extrusionOk="0" h="32111" w="22850">
                  <a:moveTo>
                    <a:pt x="16224" y="1"/>
                  </a:moveTo>
                  <a:cubicBezTo>
                    <a:pt x="16164" y="1"/>
                    <a:pt x="16105" y="2"/>
                    <a:pt x="16045" y="6"/>
                  </a:cubicBezTo>
                  <a:cubicBezTo>
                    <a:pt x="15678" y="6"/>
                    <a:pt x="15278" y="39"/>
                    <a:pt x="14877" y="39"/>
                  </a:cubicBezTo>
                  <a:cubicBezTo>
                    <a:pt x="14377" y="72"/>
                    <a:pt x="13877" y="139"/>
                    <a:pt x="13376" y="172"/>
                  </a:cubicBezTo>
                  <a:cubicBezTo>
                    <a:pt x="10774" y="473"/>
                    <a:pt x="8173" y="873"/>
                    <a:pt x="5604" y="1473"/>
                  </a:cubicBezTo>
                  <a:cubicBezTo>
                    <a:pt x="5304" y="1540"/>
                    <a:pt x="4970" y="1640"/>
                    <a:pt x="4670" y="1707"/>
                  </a:cubicBezTo>
                  <a:cubicBezTo>
                    <a:pt x="4303" y="1840"/>
                    <a:pt x="3936" y="1940"/>
                    <a:pt x="3603" y="2074"/>
                  </a:cubicBezTo>
                  <a:cubicBezTo>
                    <a:pt x="1601" y="2741"/>
                    <a:pt x="234" y="4542"/>
                    <a:pt x="167" y="6644"/>
                  </a:cubicBezTo>
                  <a:cubicBezTo>
                    <a:pt x="0" y="10546"/>
                    <a:pt x="300" y="17818"/>
                    <a:pt x="3403" y="27725"/>
                  </a:cubicBezTo>
                  <a:cubicBezTo>
                    <a:pt x="4204" y="30367"/>
                    <a:pt x="6642" y="32110"/>
                    <a:pt x="9332" y="32110"/>
                  </a:cubicBezTo>
                  <a:cubicBezTo>
                    <a:pt x="9665" y="32110"/>
                    <a:pt x="10002" y="32084"/>
                    <a:pt x="10341" y="32028"/>
                  </a:cubicBezTo>
                  <a:lnTo>
                    <a:pt x="17046" y="30928"/>
                  </a:lnTo>
                  <a:cubicBezTo>
                    <a:pt x="20548" y="30361"/>
                    <a:pt x="22850" y="26992"/>
                    <a:pt x="22116" y="23522"/>
                  </a:cubicBezTo>
                  <a:cubicBezTo>
                    <a:pt x="21816" y="22188"/>
                    <a:pt x="21515" y="20687"/>
                    <a:pt x="21249" y="19086"/>
                  </a:cubicBezTo>
                  <a:cubicBezTo>
                    <a:pt x="20815" y="16818"/>
                    <a:pt x="20415" y="14182"/>
                    <a:pt x="20114" y="11581"/>
                  </a:cubicBezTo>
                  <a:cubicBezTo>
                    <a:pt x="19814" y="8945"/>
                    <a:pt x="19614" y="6177"/>
                    <a:pt x="19581" y="3341"/>
                  </a:cubicBezTo>
                  <a:cubicBezTo>
                    <a:pt x="19581" y="1499"/>
                    <a:pt x="18077" y="1"/>
                    <a:pt x="162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2"/>
            <p:cNvSpPr/>
            <p:nvPr/>
          </p:nvSpPr>
          <p:spPr>
            <a:xfrm flipH="1">
              <a:off x="2838877" y="1244917"/>
              <a:ext cx="118976" cy="230147"/>
            </a:xfrm>
            <a:custGeom>
              <a:rect b="b" l="l" r="r" t="t"/>
              <a:pathLst>
                <a:path extrusionOk="0" h="7873" w="4070">
                  <a:moveTo>
                    <a:pt x="3402" y="0"/>
                  </a:moveTo>
                  <a:lnTo>
                    <a:pt x="0" y="601"/>
                  </a:lnTo>
                  <a:cubicBezTo>
                    <a:pt x="600" y="3369"/>
                    <a:pt x="2035" y="5871"/>
                    <a:pt x="4070" y="7873"/>
                  </a:cubicBezTo>
                  <a:cubicBezTo>
                    <a:pt x="4003" y="7339"/>
                    <a:pt x="3936" y="6805"/>
                    <a:pt x="3869" y="6272"/>
                  </a:cubicBezTo>
                  <a:cubicBezTo>
                    <a:pt x="3636" y="4237"/>
                    <a:pt x="3469" y="2135"/>
                    <a:pt x="34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2"/>
            <p:cNvSpPr/>
            <p:nvPr/>
          </p:nvSpPr>
          <p:spPr>
            <a:xfrm flipH="1">
              <a:off x="3015704" y="813796"/>
              <a:ext cx="262011" cy="210766"/>
            </a:xfrm>
            <a:custGeom>
              <a:rect b="b" l="l" r="r" t="t"/>
              <a:pathLst>
                <a:path extrusionOk="0" h="7210" w="8963">
                  <a:moveTo>
                    <a:pt x="4969" y="264"/>
                  </a:moveTo>
                  <a:cubicBezTo>
                    <a:pt x="6322" y="264"/>
                    <a:pt x="7588" y="1083"/>
                    <a:pt x="8107" y="2406"/>
                  </a:cubicBezTo>
                  <a:cubicBezTo>
                    <a:pt x="8962" y="4725"/>
                    <a:pt x="7168" y="6952"/>
                    <a:pt x="4993" y="6952"/>
                  </a:cubicBezTo>
                  <a:cubicBezTo>
                    <a:pt x="4540" y="6952"/>
                    <a:pt x="4070" y="6855"/>
                    <a:pt x="3603" y="6643"/>
                  </a:cubicBezTo>
                  <a:cubicBezTo>
                    <a:pt x="902" y="5408"/>
                    <a:pt x="1002" y="1539"/>
                    <a:pt x="3804" y="471"/>
                  </a:cubicBezTo>
                  <a:cubicBezTo>
                    <a:pt x="4189" y="331"/>
                    <a:pt x="4582" y="264"/>
                    <a:pt x="4969" y="264"/>
                  </a:cubicBezTo>
                  <a:close/>
                  <a:moveTo>
                    <a:pt x="5019" y="0"/>
                  </a:moveTo>
                  <a:cubicBezTo>
                    <a:pt x="4595" y="0"/>
                    <a:pt x="4162" y="76"/>
                    <a:pt x="3737" y="238"/>
                  </a:cubicBezTo>
                  <a:cubicBezTo>
                    <a:pt x="1" y="1672"/>
                    <a:pt x="1035" y="7210"/>
                    <a:pt x="5004" y="7210"/>
                  </a:cubicBezTo>
                  <a:cubicBezTo>
                    <a:pt x="7273" y="7210"/>
                    <a:pt x="8941" y="5141"/>
                    <a:pt x="8540" y="2940"/>
                  </a:cubicBezTo>
                  <a:cubicBezTo>
                    <a:pt x="8221" y="1183"/>
                    <a:pt x="6691" y="0"/>
                    <a:pt x="50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2"/>
            <p:cNvSpPr/>
            <p:nvPr/>
          </p:nvSpPr>
          <p:spPr>
            <a:xfrm flipH="1">
              <a:off x="3050549" y="783950"/>
              <a:ext cx="248593" cy="211380"/>
            </a:xfrm>
            <a:custGeom>
              <a:rect b="b" l="l" r="r" t="t"/>
              <a:pathLst>
                <a:path extrusionOk="0" h="7231" w="8504">
                  <a:moveTo>
                    <a:pt x="4591" y="279"/>
                  </a:moveTo>
                  <a:cubicBezTo>
                    <a:pt x="5171" y="279"/>
                    <a:pt x="5752" y="442"/>
                    <a:pt x="6271" y="759"/>
                  </a:cubicBezTo>
                  <a:cubicBezTo>
                    <a:pt x="7839" y="1693"/>
                    <a:pt x="8373" y="3761"/>
                    <a:pt x="7405" y="5329"/>
                  </a:cubicBezTo>
                  <a:cubicBezTo>
                    <a:pt x="6788" y="6387"/>
                    <a:pt x="5689" y="6964"/>
                    <a:pt x="4563" y="6964"/>
                  </a:cubicBezTo>
                  <a:cubicBezTo>
                    <a:pt x="3985" y="6964"/>
                    <a:pt x="3400" y="6813"/>
                    <a:pt x="2869" y="6496"/>
                  </a:cubicBezTo>
                  <a:cubicBezTo>
                    <a:pt x="334" y="4962"/>
                    <a:pt x="867" y="1126"/>
                    <a:pt x="3736" y="392"/>
                  </a:cubicBezTo>
                  <a:lnTo>
                    <a:pt x="3769" y="392"/>
                  </a:lnTo>
                  <a:cubicBezTo>
                    <a:pt x="4039" y="316"/>
                    <a:pt x="4315" y="279"/>
                    <a:pt x="4591" y="279"/>
                  </a:cubicBezTo>
                  <a:close/>
                  <a:moveTo>
                    <a:pt x="4636" y="0"/>
                  </a:moveTo>
                  <a:cubicBezTo>
                    <a:pt x="4328" y="0"/>
                    <a:pt x="4015" y="41"/>
                    <a:pt x="3703" y="125"/>
                  </a:cubicBezTo>
                  <a:cubicBezTo>
                    <a:pt x="600" y="925"/>
                    <a:pt x="0" y="5062"/>
                    <a:pt x="2735" y="6730"/>
                  </a:cubicBezTo>
                  <a:cubicBezTo>
                    <a:pt x="3269" y="7063"/>
                    <a:pt x="3936" y="7230"/>
                    <a:pt x="4570" y="7230"/>
                  </a:cubicBezTo>
                  <a:lnTo>
                    <a:pt x="4603" y="7230"/>
                  </a:lnTo>
                  <a:cubicBezTo>
                    <a:pt x="4622" y="7230"/>
                    <a:pt x="4640" y="7230"/>
                    <a:pt x="4659" y="7230"/>
                  </a:cubicBezTo>
                  <a:cubicBezTo>
                    <a:pt x="6801" y="7230"/>
                    <a:pt x="8504" y="5310"/>
                    <a:pt x="8206" y="3160"/>
                  </a:cubicBezTo>
                  <a:cubicBezTo>
                    <a:pt x="7979" y="1314"/>
                    <a:pt x="6398" y="0"/>
                    <a:pt x="4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2"/>
            <p:cNvSpPr/>
            <p:nvPr/>
          </p:nvSpPr>
          <p:spPr>
            <a:xfrm flipH="1">
              <a:off x="3034647" y="637086"/>
              <a:ext cx="276218" cy="210006"/>
            </a:xfrm>
            <a:custGeom>
              <a:rect b="b" l="l" r="r" t="t"/>
              <a:pathLst>
                <a:path extrusionOk="0" h="7184" w="9449">
                  <a:moveTo>
                    <a:pt x="4985" y="204"/>
                  </a:moveTo>
                  <a:cubicBezTo>
                    <a:pt x="7466" y="204"/>
                    <a:pt x="9221" y="3003"/>
                    <a:pt x="7840" y="5316"/>
                  </a:cubicBezTo>
                  <a:cubicBezTo>
                    <a:pt x="7373" y="6083"/>
                    <a:pt x="6639" y="6650"/>
                    <a:pt x="5772" y="6850"/>
                  </a:cubicBezTo>
                  <a:cubicBezTo>
                    <a:pt x="5491" y="6923"/>
                    <a:pt x="5210" y="6957"/>
                    <a:pt x="4933" y="6957"/>
                  </a:cubicBezTo>
                  <a:cubicBezTo>
                    <a:pt x="3432" y="6957"/>
                    <a:pt x="2063" y="5936"/>
                    <a:pt x="1669" y="4415"/>
                  </a:cubicBezTo>
                  <a:cubicBezTo>
                    <a:pt x="1202" y="2614"/>
                    <a:pt x="2302" y="779"/>
                    <a:pt x="4104" y="345"/>
                  </a:cubicBezTo>
                  <a:lnTo>
                    <a:pt x="4137" y="312"/>
                  </a:lnTo>
                  <a:cubicBezTo>
                    <a:pt x="4427" y="239"/>
                    <a:pt x="4710" y="204"/>
                    <a:pt x="4985" y="204"/>
                  </a:cubicBezTo>
                  <a:close/>
                  <a:moveTo>
                    <a:pt x="4962" y="0"/>
                  </a:moveTo>
                  <a:cubicBezTo>
                    <a:pt x="4673" y="0"/>
                    <a:pt x="4375" y="36"/>
                    <a:pt x="4070" y="112"/>
                  </a:cubicBezTo>
                  <a:cubicBezTo>
                    <a:pt x="1" y="1179"/>
                    <a:pt x="735" y="7150"/>
                    <a:pt x="4938" y="7184"/>
                  </a:cubicBezTo>
                  <a:cubicBezTo>
                    <a:pt x="5238" y="7184"/>
                    <a:pt x="5505" y="7117"/>
                    <a:pt x="5805" y="7050"/>
                  </a:cubicBezTo>
                  <a:cubicBezTo>
                    <a:pt x="6739" y="6817"/>
                    <a:pt x="7506" y="6250"/>
                    <a:pt x="8006" y="5416"/>
                  </a:cubicBezTo>
                  <a:cubicBezTo>
                    <a:pt x="9449" y="2952"/>
                    <a:pt x="7589" y="0"/>
                    <a:pt x="496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2"/>
            <p:cNvSpPr/>
            <p:nvPr/>
          </p:nvSpPr>
          <p:spPr>
            <a:xfrm flipH="1">
              <a:off x="3089925" y="605164"/>
              <a:ext cx="269699" cy="209743"/>
            </a:xfrm>
            <a:custGeom>
              <a:rect b="b" l="l" r="r" t="t"/>
              <a:pathLst>
                <a:path extrusionOk="0" h="7175" w="9226">
                  <a:moveTo>
                    <a:pt x="4960" y="204"/>
                  </a:moveTo>
                  <a:cubicBezTo>
                    <a:pt x="7455" y="204"/>
                    <a:pt x="9226" y="2987"/>
                    <a:pt x="7840" y="5307"/>
                  </a:cubicBezTo>
                  <a:cubicBezTo>
                    <a:pt x="7373" y="6074"/>
                    <a:pt x="6639" y="6641"/>
                    <a:pt x="5772" y="6841"/>
                  </a:cubicBezTo>
                  <a:cubicBezTo>
                    <a:pt x="5491" y="6914"/>
                    <a:pt x="5210" y="6949"/>
                    <a:pt x="4933" y="6949"/>
                  </a:cubicBezTo>
                  <a:cubicBezTo>
                    <a:pt x="3432" y="6949"/>
                    <a:pt x="2063" y="5927"/>
                    <a:pt x="1669" y="4406"/>
                  </a:cubicBezTo>
                  <a:cubicBezTo>
                    <a:pt x="1235" y="2605"/>
                    <a:pt x="2303" y="804"/>
                    <a:pt x="4104" y="337"/>
                  </a:cubicBezTo>
                  <a:lnTo>
                    <a:pt x="4137" y="303"/>
                  </a:lnTo>
                  <a:cubicBezTo>
                    <a:pt x="4418" y="236"/>
                    <a:pt x="4693" y="204"/>
                    <a:pt x="4960" y="204"/>
                  </a:cubicBezTo>
                  <a:close/>
                  <a:moveTo>
                    <a:pt x="4918" y="0"/>
                  </a:moveTo>
                  <a:cubicBezTo>
                    <a:pt x="4638" y="0"/>
                    <a:pt x="4354" y="34"/>
                    <a:pt x="4070" y="103"/>
                  </a:cubicBezTo>
                  <a:cubicBezTo>
                    <a:pt x="1" y="1171"/>
                    <a:pt x="735" y="7141"/>
                    <a:pt x="4938" y="7175"/>
                  </a:cubicBezTo>
                  <a:cubicBezTo>
                    <a:pt x="5238" y="7175"/>
                    <a:pt x="5505" y="7141"/>
                    <a:pt x="5805" y="7075"/>
                  </a:cubicBezTo>
                  <a:cubicBezTo>
                    <a:pt x="7740" y="6574"/>
                    <a:pt x="8874" y="4640"/>
                    <a:pt x="8407" y="2705"/>
                  </a:cubicBezTo>
                  <a:cubicBezTo>
                    <a:pt x="7981" y="1087"/>
                    <a:pt x="6516" y="0"/>
                    <a:pt x="49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2"/>
            <p:cNvSpPr/>
            <p:nvPr/>
          </p:nvSpPr>
          <p:spPr>
            <a:xfrm flipH="1">
              <a:off x="3027076" y="594932"/>
              <a:ext cx="369586" cy="328193"/>
            </a:xfrm>
            <a:custGeom>
              <a:rect b="b" l="l" r="r" t="t"/>
              <a:pathLst>
                <a:path extrusionOk="0" h="11227" w="12643">
                  <a:moveTo>
                    <a:pt x="6289" y="1"/>
                  </a:moveTo>
                  <a:cubicBezTo>
                    <a:pt x="5638" y="1"/>
                    <a:pt x="4978" y="114"/>
                    <a:pt x="4337" y="353"/>
                  </a:cubicBezTo>
                  <a:cubicBezTo>
                    <a:pt x="1435" y="1454"/>
                    <a:pt x="0" y="4689"/>
                    <a:pt x="1101" y="7592"/>
                  </a:cubicBezTo>
                  <a:cubicBezTo>
                    <a:pt x="1954" y="9839"/>
                    <a:pt x="4087" y="11226"/>
                    <a:pt x="6338" y="11226"/>
                  </a:cubicBezTo>
                  <a:cubicBezTo>
                    <a:pt x="6994" y="11226"/>
                    <a:pt x="7659" y="11109"/>
                    <a:pt x="8306" y="10861"/>
                  </a:cubicBezTo>
                  <a:cubicBezTo>
                    <a:pt x="11208" y="9760"/>
                    <a:pt x="12643" y="6524"/>
                    <a:pt x="11542" y="3622"/>
                  </a:cubicBezTo>
                  <a:cubicBezTo>
                    <a:pt x="10687" y="1369"/>
                    <a:pt x="8546" y="1"/>
                    <a:pt x="62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2"/>
            <p:cNvSpPr/>
            <p:nvPr/>
          </p:nvSpPr>
          <p:spPr>
            <a:xfrm flipH="1">
              <a:off x="3040727" y="844139"/>
              <a:ext cx="237953" cy="392037"/>
            </a:xfrm>
            <a:custGeom>
              <a:rect b="b" l="l" r="r" t="t"/>
              <a:pathLst>
                <a:path extrusionOk="0" h="13411" w="8140">
                  <a:moveTo>
                    <a:pt x="5938" y="1"/>
                  </a:moveTo>
                  <a:lnTo>
                    <a:pt x="1802" y="4837"/>
                  </a:lnTo>
                  <a:cubicBezTo>
                    <a:pt x="2636" y="6705"/>
                    <a:pt x="3036" y="8773"/>
                    <a:pt x="367" y="9908"/>
                  </a:cubicBezTo>
                  <a:cubicBezTo>
                    <a:pt x="1" y="10808"/>
                    <a:pt x="2169" y="13410"/>
                    <a:pt x="2169" y="13410"/>
                  </a:cubicBezTo>
                  <a:cubicBezTo>
                    <a:pt x="2169" y="13410"/>
                    <a:pt x="7072" y="10141"/>
                    <a:pt x="8140" y="8607"/>
                  </a:cubicBezTo>
                  <a:cubicBezTo>
                    <a:pt x="6105" y="7239"/>
                    <a:pt x="5838" y="2569"/>
                    <a:pt x="59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2"/>
            <p:cNvSpPr/>
            <p:nvPr/>
          </p:nvSpPr>
          <p:spPr>
            <a:xfrm flipH="1">
              <a:off x="3145058" y="900704"/>
              <a:ext cx="80974" cy="123858"/>
            </a:xfrm>
            <a:custGeom>
              <a:rect b="b" l="l" r="r" t="t"/>
              <a:pathLst>
                <a:path extrusionOk="0" h="4237" w="2770">
                  <a:moveTo>
                    <a:pt x="2436" y="0"/>
                  </a:moveTo>
                  <a:lnTo>
                    <a:pt x="1" y="2902"/>
                  </a:lnTo>
                  <a:cubicBezTo>
                    <a:pt x="201" y="3336"/>
                    <a:pt x="334" y="3770"/>
                    <a:pt x="468" y="4237"/>
                  </a:cubicBezTo>
                  <a:cubicBezTo>
                    <a:pt x="1502" y="3903"/>
                    <a:pt x="2769" y="2502"/>
                    <a:pt x="2703" y="1368"/>
                  </a:cubicBezTo>
                  <a:cubicBezTo>
                    <a:pt x="2703" y="901"/>
                    <a:pt x="2603" y="434"/>
                    <a:pt x="24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2"/>
            <p:cNvSpPr/>
            <p:nvPr/>
          </p:nvSpPr>
          <p:spPr>
            <a:xfrm flipH="1">
              <a:off x="3094340" y="606450"/>
              <a:ext cx="320856" cy="397124"/>
            </a:xfrm>
            <a:custGeom>
              <a:rect b="b" l="l" r="r" t="t"/>
              <a:pathLst>
                <a:path extrusionOk="0" h="13585" w="10976">
                  <a:moveTo>
                    <a:pt x="5583" y="1"/>
                  </a:moveTo>
                  <a:cubicBezTo>
                    <a:pt x="4749" y="1"/>
                    <a:pt x="3894" y="228"/>
                    <a:pt x="3103" y="726"/>
                  </a:cubicBezTo>
                  <a:cubicBezTo>
                    <a:pt x="1" y="2594"/>
                    <a:pt x="367" y="7731"/>
                    <a:pt x="1602" y="10633"/>
                  </a:cubicBezTo>
                  <a:cubicBezTo>
                    <a:pt x="2387" y="12510"/>
                    <a:pt x="4184" y="13584"/>
                    <a:pt x="5976" y="13584"/>
                  </a:cubicBezTo>
                  <a:cubicBezTo>
                    <a:pt x="7305" y="13584"/>
                    <a:pt x="8632" y="12993"/>
                    <a:pt x="9541" y="11701"/>
                  </a:cubicBezTo>
                  <a:cubicBezTo>
                    <a:pt x="10975" y="9699"/>
                    <a:pt x="10608" y="7698"/>
                    <a:pt x="10241" y="4295"/>
                  </a:cubicBezTo>
                  <a:cubicBezTo>
                    <a:pt x="10021" y="1726"/>
                    <a:pt x="7880" y="1"/>
                    <a:pt x="55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2"/>
            <p:cNvSpPr/>
            <p:nvPr/>
          </p:nvSpPr>
          <p:spPr>
            <a:xfrm flipH="1">
              <a:off x="2504399" y="1123953"/>
              <a:ext cx="489557" cy="828449"/>
            </a:xfrm>
            <a:custGeom>
              <a:rect b="b" l="l" r="r" t="t"/>
              <a:pathLst>
                <a:path extrusionOk="0" h="28340" w="16747">
                  <a:moveTo>
                    <a:pt x="2981" y="0"/>
                  </a:moveTo>
                  <a:cubicBezTo>
                    <a:pt x="2192" y="0"/>
                    <a:pt x="1409" y="352"/>
                    <a:pt x="901" y="1036"/>
                  </a:cubicBezTo>
                  <a:cubicBezTo>
                    <a:pt x="1" y="2170"/>
                    <a:pt x="234" y="3838"/>
                    <a:pt x="1368" y="4705"/>
                  </a:cubicBezTo>
                  <a:lnTo>
                    <a:pt x="1435" y="4772"/>
                  </a:lnTo>
                  <a:lnTo>
                    <a:pt x="2769" y="5840"/>
                  </a:lnTo>
                  <a:cubicBezTo>
                    <a:pt x="3203" y="6206"/>
                    <a:pt x="3670" y="6573"/>
                    <a:pt x="4104" y="6940"/>
                  </a:cubicBezTo>
                  <a:cubicBezTo>
                    <a:pt x="4971" y="7708"/>
                    <a:pt x="5838" y="8475"/>
                    <a:pt x="6672" y="9275"/>
                  </a:cubicBezTo>
                  <a:cubicBezTo>
                    <a:pt x="7506" y="10043"/>
                    <a:pt x="8340" y="10843"/>
                    <a:pt x="9107" y="11677"/>
                  </a:cubicBezTo>
                  <a:cubicBezTo>
                    <a:pt x="9875" y="12511"/>
                    <a:pt x="10608" y="13345"/>
                    <a:pt x="11276" y="14212"/>
                  </a:cubicBezTo>
                  <a:lnTo>
                    <a:pt x="11309" y="14279"/>
                  </a:lnTo>
                  <a:lnTo>
                    <a:pt x="11342" y="14312"/>
                  </a:lnTo>
                  <a:cubicBezTo>
                    <a:pt x="11342" y="14346"/>
                    <a:pt x="11376" y="14346"/>
                    <a:pt x="11409" y="14379"/>
                  </a:cubicBezTo>
                  <a:cubicBezTo>
                    <a:pt x="11442" y="14446"/>
                    <a:pt x="11476" y="14512"/>
                    <a:pt x="11509" y="14579"/>
                  </a:cubicBezTo>
                  <a:cubicBezTo>
                    <a:pt x="11609" y="14779"/>
                    <a:pt x="11676" y="14946"/>
                    <a:pt x="11776" y="15180"/>
                  </a:cubicBezTo>
                  <a:cubicBezTo>
                    <a:pt x="11943" y="15680"/>
                    <a:pt x="12076" y="16180"/>
                    <a:pt x="12176" y="16681"/>
                  </a:cubicBezTo>
                  <a:cubicBezTo>
                    <a:pt x="12410" y="17748"/>
                    <a:pt x="12610" y="18882"/>
                    <a:pt x="12777" y="20050"/>
                  </a:cubicBezTo>
                  <a:cubicBezTo>
                    <a:pt x="13110" y="22351"/>
                    <a:pt x="13344" y="24753"/>
                    <a:pt x="13544" y="27121"/>
                  </a:cubicBezTo>
                  <a:lnTo>
                    <a:pt x="13544" y="27155"/>
                  </a:lnTo>
                  <a:cubicBezTo>
                    <a:pt x="13629" y="27939"/>
                    <a:pt x="14245" y="28340"/>
                    <a:pt x="14859" y="28340"/>
                  </a:cubicBezTo>
                  <a:cubicBezTo>
                    <a:pt x="15446" y="28340"/>
                    <a:pt x="16031" y="27972"/>
                    <a:pt x="16146" y="27222"/>
                  </a:cubicBezTo>
                  <a:cubicBezTo>
                    <a:pt x="16513" y="24786"/>
                    <a:pt x="16713" y="22285"/>
                    <a:pt x="16713" y="19783"/>
                  </a:cubicBezTo>
                  <a:cubicBezTo>
                    <a:pt x="16746" y="18515"/>
                    <a:pt x="16679" y="17214"/>
                    <a:pt x="16513" y="15947"/>
                  </a:cubicBezTo>
                  <a:cubicBezTo>
                    <a:pt x="16446" y="15246"/>
                    <a:pt x="16312" y="14579"/>
                    <a:pt x="16146" y="13879"/>
                  </a:cubicBezTo>
                  <a:cubicBezTo>
                    <a:pt x="16046" y="13512"/>
                    <a:pt x="15946" y="13145"/>
                    <a:pt x="15812" y="12778"/>
                  </a:cubicBezTo>
                  <a:cubicBezTo>
                    <a:pt x="15745" y="12611"/>
                    <a:pt x="15645" y="12378"/>
                    <a:pt x="15545" y="12177"/>
                  </a:cubicBezTo>
                  <a:lnTo>
                    <a:pt x="15345" y="11844"/>
                  </a:lnTo>
                  <a:lnTo>
                    <a:pt x="15278" y="11677"/>
                  </a:lnTo>
                  <a:lnTo>
                    <a:pt x="15178" y="11577"/>
                  </a:lnTo>
                  <a:cubicBezTo>
                    <a:pt x="13811" y="9375"/>
                    <a:pt x="12176" y="7341"/>
                    <a:pt x="10308" y="5539"/>
                  </a:cubicBezTo>
                  <a:cubicBezTo>
                    <a:pt x="9441" y="4639"/>
                    <a:pt x="8507" y="3771"/>
                    <a:pt x="7540" y="2937"/>
                  </a:cubicBezTo>
                  <a:cubicBezTo>
                    <a:pt x="7073" y="2537"/>
                    <a:pt x="6606" y="2137"/>
                    <a:pt x="6105" y="1737"/>
                  </a:cubicBezTo>
                  <a:cubicBezTo>
                    <a:pt x="5605" y="1303"/>
                    <a:pt x="5138" y="969"/>
                    <a:pt x="4571" y="536"/>
                  </a:cubicBezTo>
                  <a:cubicBezTo>
                    <a:pt x="4101" y="176"/>
                    <a:pt x="3539" y="0"/>
                    <a:pt x="2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2"/>
            <p:cNvSpPr/>
            <p:nvPr/>
          </p:nvSpPr>
          <p:spPr>
            <a:xfrm flipH="1">
              <a:off x="2500511" y="1432034"/>
              <a:ext cx="98514" cy="149670"/>
            </a:xfrm>
            <a:custGeom>
              <a:rect b="b" l="l" r="r" t="t"/>
              <a:pathLst>
                <a:path extrusionOk="0" h="5120" w="3370">
                  <a:moveTo>
                    <a:pt x="870" y="1"/>
                  </a:moveTo>
                  <a:cubicBezTo>
                    <a:pt x="799" y="1"/>
                    <a:pt x="731" y="13"/>
                    <a:pt x="668" y="37"/>
                  </a:cubicBezTo>
                  <a:cubicBezTo>
                    <a:pt x="34" y="304"/>
                    <a:pt x="0" y="1638"/>
                    <a:pt x="568" y="3039"/>
                  </a:cubicBezTo>
                  <a:cubicBezTo>
                    <a:pt x="1069" y="4249"/>
                    <a:pt x="1884" y="5120"/>
                    <a:pt x="2504" y="5120"/>
                  </a:cubicBezTo>
                  <a:cubicBezTo>
                    <a:pt x="2585" y="5120"/>
                    <a:pt x="2663" y="5105"/>
                    <a:pt x="2736" y="5074"/>
                  </a:cubicBezTo>
                  <a:cubicBezTo>
                    <a:pt x="3336" y="4807"/>
                    <a:pt x="3370" y="3473"/>
                    <a:pt x="2802" y="2105"/>
                  </a:cubicBezTo>
                  <a:cubicBezTo>
                    <a:pt x="2296" y="853"/>
                    <a:pt x="1469" y="1"/>
                    <a:pt x="8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2"/>
            <p:cNvSpPr/>
            <p:nvPr/>
          </p:nvSpPr>
          <p:spPr>
            <a:xfrm flipH="1">
              <a:off x="2504399" y="1880227"/>
              <a:ext cx="132657" cy="109710"/>
            </a:xfrm>
            <a:custGeom>
              <a:rect b="b" l="l" r="r" t="t"/>
              <a:pathLst>
                <a:path extrusionOk="0" h="3753" w="4538">
                  <a:moveTo>
                    <a:pt x="2671" y="1"/>
                  </a:moveTo>
                  <a:cubicBezTo>
                    <a:pt x="2593" y="1"/>
                    <a:pt x="2515" y="6"/>
                    <a:pt x="2436" y="16"/>
                  </a:cubicBezTo>
                  <a:cubicBezTo>
                    <a:pt x="1802" y="116"/>
                    <a:pt x="1268" y="550"/>
                    <a:pt x="1035" y="1150"/>
                  </a:cubicBezTo>
                  <a:lnTo>
                    <a:pt x="1" y="3686"/>
                  </a:lnTo>
                  <a:lnTo>
                    <a:pt x="4404" y="3752"/>
                  </a:lnTo>
                  <a:cubicBezTo>
                    <a:pt x="4537" y="3018"/>
                    <a:pt x="4537" y="2318"/>
                    <a:pt x="4504" y="1617"/>
                  </a:cubicBezTo>
                  <a:cubicBezTo>
                    <a:pt x="4381" y="696"/>
                    <a:pt x="3579" y="1"/>
                    <a:pt x="2671"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2"/>
            <p:cNvSpPr/>
            <p:nvPr/>
          </p:nvSpPr>
          <p:spPr>
            <a:xfrm flipH="1">
              <a:off x="2508316" y="1987949"/>
              <a:ext cx="128740" cy="82903"/>
            </a:xfrm>
            <a:custGeom>
              <a:rect b="b" l="l" r="r" t="t"/>
              <a:pathLst>
                <a:path extrusionOk="0" h="2836" w="4404">
                  <a:moveTo>
                    <a:pt x="1" y="1"/>
                  </a:moveTo>
                  <a:lnTo>
                    <a:pt x="601" y="2836"/>
                  </a:lnTo>
                  <a:lnTo>
                    <a:pt x="4270" y="2702"/>
                  </a:lnTo>
                  <a:lnTo>
                    <a:pt x="4404" y="67"/>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2"/>
            <p:cNvSpPr/>
            <p:nvPr/>
          </p:nvSpPr>
          <p:spPr>
            <a:xfrm flipH="1">
              <a:off x="3063149" y="760067"/>
              <a:ext cx="101437" cy="139878"/>
            </a:xfrm>
            <a:custGeom>
              <a:rect b="b" l="l" r="r" t="t"/>
              <a:pathLst>
                <a:path extrusionOk="0" h="4785" w="3470">
                  <a:moveTo>
                    <a:pt x="1877" y="1"/>
                  </a:moveTo>
                  <a:cubicBezTo>
                    <a:pt x="1025" y="1"/>
                    <a:pt x="261" y="969"/>
                    <a:pt x="134" y="2209"/>
                  </a:cubicBezTo>
                  <a:cubicBezTo>
                    <a:pt x="0" y="3544"/>
                    <a:pt x="567" y="4678"/>
                    <a:pt x="1468" y="4778"/>
                  </a:cubicBezTo>
                  <a:cubicBezTo>
                    <a:pt x="1508" y="4783"/>
                    <a:pt x="1548" y="4785"/>
                    <a:pt x="1588" y="4785"/>
                  </a:cubicBezTo>
                  <a:cubicBezTo>
                    <a:pt x="2411" y="4785"/>
                    <a:pt x="3177" y="3817"/>
                    <a:pt x="3336" y="2576"/>
                  </a:cubicBezTo>
                  <a:cubicBezTo>
                    <a:pt x="3469" y="1275"/>
                    <a:pt x="2869" y="108"/>
                    <a:pt x="2002" y="8"/>
                  </a:cubicBezTo>
                  <a:cubicBezTo>
                    <a:pt x="1960" y="3"/>
                    <a:pt x="1919" y="1"/>
                    <a:pt x="18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2"/>
            <p:cNvSpPr/>
            <p:nvPr/>
          </p:nvSpPr>
          <p:spPr>
            <a:xfrm flipH="1">
              <a:off x="3202003" y="756150"/>
              <a:ext cx="76385" cy="45749"/>
            </a:xfrm>
            <a:custGeom>
              <a:rect b="b" l="l" r="r" t="t"/>
              <a:pathLst>
                <a:path extrusionOk="0" h="1565" w="2613">
                  <a:moveTo>
                    <a:pt x="2137" y="0"/>
                  </a:moveTo>
                  <a:cubicBezTo>
                    <a:pt x="2112" y="0"/>
                    <a:pt x="2086" y="3"/>
                    <a:pt x="2059" y="8"/>
                  </a:cubicBezTo>
                  <a:lnTo>
                    <a:pt x="558" y="108"/>
                  </a:lnTo>
                  <a:cubicBezTo>
                    <a:pt x="324" y="108"/>
                    <a:pt x="157" y="242"/>
                    <a:pt x="124" y="475"/>
                  </a:cubicBezTo>
                  <a:lnTo>
                    <a:pt x="57" y="1076"/>
                  </a:lnTo>
                  <a:cubicBezTo>
                    <a:pt x="0" y="1332"/>
                    <a:pt x="211" y="1564"/>
                    <a:pt x="461" y="1564"/>
                  </a:cubicBezTo>
                  <a:cubicBezTo>
                    <a:pt x="503" y="1564"/>
                    <a:pt x="547" y="1557"/>
                    <a:pt x="591" y="1543"/>
                  </a:cubicBezTo>
                  <a:lnTo>
                    <a:pt x="2025" y="1209"/>
                  </a:lnTo>
                  <a:cubicBezTo>
                    <a:pt x="2125" y="1176"/>
                    <a:pt x="2259" y="1076"/>
                    <a:pt x="2292" y="976"/>
                  </a:cubicBezTo>
                  <a:lnTo>
                    <a:pt x="2459" y="609"/>
                  </a:lnTo>
                  <a:cubicBezTo>
                    <a:pt x="2612" y="333"/>
                    <a:pt x="2427" y="0"/>
                    <a:pt x="213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2"/>
            <p:cNvSpPr/>
            <p:nvPr/>
          </p:nvSpPr>
          <p:spPr>
            <a:xfrm flipH="1">
              <a:off x="3343196" y="759160"/>
              <a:ext cx="39727" cy="41656"/>
            </a:xfrm>
            <a:custGeom>
              <a:rect b="b" l="l" r="r" t="t"/>
              <a:pathLst>
                <a:path extrusionOk="0" h="1425" w="1359">
                  <a:moveTo>
                    <a:pt x="190" y="0"/>
                  </a:moveTo>
                  <a:cubicBezTo>
                    <a:pt x="78" y="0"/>
                    <a:pt x="1" y="120"/>
                    <a:pt x="31" y="239"/>
                  </a:cubicBezTo>
                  <a:lnTo>
                    <a:pt x="264" y="939"/>
                  </a:lnTo>
                  <a:cubicBezTo>
                    <a:pt x="298" y="973"/>
                    <a:pt x="331" y="1040"/>
                    <a:pt x="364" y="1040"/>
                  </a:cubicBezTo>
                  <a:lnTo>
                    <a:pt x="1065" y="1406"/>
                  </a:lnTo>
                  <a:cubicBezTo>
                    <a:pt x="1089" y="1419"/>
                    <a:pt x="1115" y="1424"/>
                    <a:pt x="1140" y="1424"/>
                  </a:cubicBezTo>
                  <a:cubicBezTo>
                    <a:pt x="1253" y="1424"/>
                    <a:pt x="1359" y="1315"/>
                    <a:pt x="1332" y="1206"/>
                  </a:cubicBezTo>
                  <a:lnTo>
                    <a:pt x="1098" y="172"/>
                  </a:lnTo>
                  <a:cubicBezTo>
                    <a:pt x="1065" y="106"/>
                    <a:pt x="998" y="39"/>
                    <a:pt x="931" y="39"/>
                  </a:cubicBezTo>
                  <a:lnTo>
                    <a:pt x="231" y="5"/>
                  </a:lnTo>
                  <a:cubicBezTo>
                    <a:pt x="217" y="2"/>
                    <a:pt x="203" y="0"/>
                    <a:pt x="19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2"/>
            <p:cNvSpPr/>
            <p:nvPr/>
          </p:nvSpPr>
          <p:spPr>
            <a:xfrm flipH="1">
              <a:off x="2794999" y="1210773"/>
              <a:ext cx="177500" cy="813277"/>
            </a:xfrm>
            <a:custGeom>
              <a:rect b="b" l="l" r="r" t="t"/>
              <a:pathLst>
                <a:path extrusionOk="0" h="27821" w="6072">
                  <a:moveTo>
                    <a:pt x="2669" y="1"/>
                  </a:moveTo>
                  <a:cubicBezTo>
                    <a:pt x="2603" y="1"/>
                    <a:pt x="2569" y="34"/>
                    <a:pt x="2569" y="101"/>
                  </a:cubicBezTo>
                  <a:cubicBezTo>
                    <a:pt x="2603" y="2669"/>
                    <a:pt x="2769" y="5438"/>
                    <a:pt x="3103" y="8340"/>
                  </a:cubicBezTo>
                  <a:cubicBezTo>
                    <a:pt x="3370" y="10775"/>
                    <a:pt x="3737" y="13210"/>
                    <a:pt x="4204" y="15879"/>
                  </a:cubicBezTo>
                  <a:cubicBezTo>
                    <a:pt x="4471" y="17280"/>
                    <a:pt x="4771" y="18714"/>
                    <a:pt x="5104" y="20315"/>
                  </a:cubicBezTo>
                  <a:cubicBezTo>
                    <a:pt x="5805" y="23718"/>
                    <a:pt x="3537" y="27020"/>
                    <a:pt x="101" y="27587"/>
                  </a:cubicBezTo>
                  <a:cubicBezTo>
                    <a:pt x="34" y="27587"/>
                    <a:pt x="1" y="27654"/>
                    <a:pt x="1" y="27721"/>
                  </a:cubicBezTo>
                  <a:cubicBezTo>
                    <a:pt x="1" y="27754"/>
                    <a:pt x="67" y="27821"/>
                    <a:pt x="101" y="27821"/>
                  </a:cubicBezTo>
                  <a:lnTo>
                    <a:pt x="134" y="27787"/>
                  </a:lnTo>
                  <a:cubicBezTo>
                    <a:pt x="3703" y="27220"/>
                    <a:pt x="6072" y="23785"/>
                    <a:pt x="5304" y="20249"/>
                  </a:cubicBezTo>
                  <a:cubicBezTo>
                    <a:pt x="4971" y="18681"/>
                    <a:pt x="4671" y="17213"/>
                    <a:pt x="4437" y="15812"/>
                  </a:cubicBezTo>
                  <a:cubicBezTo>
                    <a:pt x="3937" y="13177"/>
                    <a:pt x="3603" y="10742"/>
                    <a:pt x="3303" y="8307"/>
                  </a:cubicBezTo>
                  <a:cubicBezTo>
                    <a:pt x="3003" y="5438"/>
                    <a:pt x="2803" y="2669"/>
                    <a:pt x="2803" y="101"/>
                  </a:cubicBezTo>
                  <a:cubicBezTo>
                    <a:pt x="2803" y="34"/>
                    <a:pt x="2736" y="1"/>
                    <a:pt x="26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 name="Google Shape;568;p52"/>
          <p:cNvSpPr txBox="1"/>
          <p:nvPr>
            <p:ph idx="4294967295" type="title"/>
          </p:nvPr>
        </p:nvSpPr>
        <p:spPr>
          <a:xfrm>
            <a:off x="4931400" y="1766373"/>
            <a:ext cx="3940200" cy="13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Thank You!</a:t>
            </a:r>
            <a:endParaRPr sz="3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6"/>
          <p:cNvSpPr/>
          <p:nvPr/>
        </p:nvSpPr>
        <p:spPr>
          <a:xfrm>
            <a:off x="720001" y="4431475"/>
            <a:ext cx="7704150" cy="263168"/>
          </a:xfrm>
          <a:custGeom>
            <a:rect b="b" l="l" r="r" t="t"/>
            <a:pathLst>
              <a:path extrusionOk="0" h="9441" w="161716">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6"/>
          <p:cNvSpPr txBox="1"/>
          <p:nvPr>
            <p:ph type="title"/>
          </p:nvPr>
        </p:nvSpPr>
        <p:spPr>
          <a:xfrm>
            <a:off x="2552700" y="2424975"/>
            <a:ext cx="4242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246" name="Google Shape;246;p26"/>
          <p:cNvSpPr txBox="1"/>
          <p:nvPr>
            <p:ph idx="2" type="title"/>
          </p:nvPr>
        </p:nvSpPr>
        <p:spPr>
          <a:xfrm>
            <a:off x="2552700" y="1383425"/>
            <a:ext cx="923400" cy="6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1</a:t>
            </a:r>
            <a:endParaRPr sz="4800"/>
          </a:p>
        </p:txBody>
      </p:sp>
      <p:grpSp>
        <p:nvGrpSpPr>
          <p:cNvPr id="247" name="Google Shape;247;p26"/>
          <p:cNvGrpSpPr/>
          <p:nvPr/>
        </p:nvGrpSpPr>
        <p:grpSpPr>
          <a:xfrm flipH="1">
            <a:off x="1007489" y="540211"/>
            <a:ext cx="1889267" cy="4008760"/>
            <a:chOff x="2319665" y="540000"/>
            <a:chExt cx="1892295" cy="4015184"/>
          </a:xfrm>
        </p:grpSpPr>
        <p:sp>
          <p:nvSpPr>
            <p:cNvPr id="248" name="Google Shape;248;p26"/>
            <p:cNvSpPr/>
            <p:nvPr/>
          </p:nvSpPr>
          <p:spPr>
            <a:xfrm>
              <a:off x="3094252" y="1699525"/>
              <a:ext cx="370096" cy="316186"/>
            </a:xfrm>
            <a:custGeom>
              <a:rect b="b" l="l" r="r" t="t"/>
              <a:pathLst>
                <a:path extrusionOk="0" h="11343" w="13277">
                  <a:moveTo>
                    <a:pt x="7606" y="502"/>
                  </a:moveTo>
                  <a:cubicBezTo>
                    <a:pt x="10441" y="502"/>
                    <a:pt x="12776" y="2837"/>
                    <a:pt x="12776" y="5705"/>
                  </a:cubicBezTo>
                  <a:cubicBezTo>
                    <a:pt x="12776" y="8816"/>
                    <a:pt x="10232" y="10876"/>
                    <a:pt x="7574" y="10876"/>
                  </a:cubicBezTo>
                  <a:cubicBezTo>
                    <a:pt x="6298" y="10876"/>
                    <a:pt x="4996" y="10401"/>
                    <a:pt x="3936" y="9341"/>
                  </a:cubicBezTo>
                  <a:cubicBezTo>
                    <a:pt x="667" y="6106"/>
                    <a:pt x="2969" y="502"/>
                    <a:pt x="7606" y="502"/>
                  </a:cubicBezTo>
                  <a:close/>
                  <a:moveTo>
                    <a:pt x="7561" y="1"/>
                  </a:moveTo>
                  <a:cubicBezTo>
                    <a:pt x="6171" y="1"/>
                    <a:pt x="4755" y="517"/>
                    <a:pt x="3603" y="1669"/>
                  </a:cubicBezTo>
                  <a:cubicBezTo>
                    <a:pt x="0" y="5238"/>
                    <a:pt x="2535" y="11343"/>
                    <a:pt x="7606" y="11343"/>
                  </a:cubicBezTo>
                  <a:cubicBezTo>
                    <a:pt x="10708" y="11343"/>
                    <a:pt x="13243" y="8808"/>
                    <a:pt x="13276" y="5705"/>
                  </a:cubicBezTo>
                  <a:cubicBezTo>
                    <a:pt x="13276" y="2272"/>
                    <a:pt x="10477" y="1"/>
                    <a:pt x="7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p:nvPr/>
          </p:nvSpPr>
          <p:spPr>
            <a:xfrm>
              <a:off x="3094252" y="1597221"/>
              <a:ext cx="370096" cy="316214"/>
            </a:xfrm>
            <a:custGeom>
              <a:rect b="b" l="l" r="r" t="t"/>
              <a:pathLst>
                <a:path extrusionOk="0" h="11344" w="13277">
                  <a:moveTo>
                    <a:pt x="7606" y="502"/>
                  </a:moveTo>
                  <a:cubicBezTo>
                    <a:pt x="10441" y="502"/>
                    <a:pt x="12776" y="2804"/>
                    <a:pt x="12776" y="5673"/>
                  </a:cubicBezTo>
                  <a:cubicBezTo>
                    <a:pt x="12776" y="8808"/>
                    <a:pt x="10229" y="10875"/>
                    <a:pt x="7569" y="10875"/>
                  </a:cubicBezTo>
                  <a:cubicBezTo>
                    <a:pt x="6295" y="10875"/>
                    <a:pt x="4995" y="10401"/>
                    <a:pt x="3936" y="9342"/>
                  </a:cubicBezTo>
                  <a:cubicBezTo>
                    <a:pt x="667" y="6073"/>
                    <a:pt x="2969" y="502"/>
                    <a:pt x="7606" y="502"/>
                  </a:cubicBezTo>
                  <a:close/>
                  <a:moveTo>
                    <a:pt x="7566" y="1"/>
                  </a:moveTo>
                  <a:cubicBezTo>
                    <a:pt x="6174" y="1"/>
                    <a:pt x="4756" y="516"/>
                    <a:pt x="3603" y="1670"/>
                  </a:cubicBezTo>
                  <a:cubicBezTo>
                    <a:pt x="0" y="5239"/>
                    <a:pt x="2535" y="11344"/>
                    <a:pt x="7606" y="11344"/>
                  </a:cubicBezTo>
                  <a:cubicBezTo>
                    <a:pt x="10708" y="11344"/>
                    <a:pt x="13243" y="8808"/>
                    <a:pt x="13276" y="5673"/>
                  </a:cubicBezTo>
                  <a:cubicBezTo>
                    <a:pt x="13276" y="2264"/>
                    <a:pt x="10480" y="1"/>
                    <a:pt x="75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p:nvPr/>
          </p:nvSpPr>
          <p:spPr>
            <a:xfrm>
              <a:off x="3223485" y="990251"/>
              <a:ext cx="219488" cy="188602"/>
            </a:xfrm>
            <a:custGeom>
              <a:rect b="b" l="l" r="r" t="t"/>
              <a:pathLst>
                <a:path extrusionOk="0" h="6766" w="7874">
                  <a:moveTo>
                    <a:pt x="4504" y="294"/>
                  </a:moveTo>
                  <a:cubicBezTo>
                    <a:pt x="6205" y="294"/>
                    <a:pt x="7573" y="1695"/>
                    <a:pt x="7573" y="3396"/>
                  </a:cubicBezTo>
                  <a:cubicBezTo>
                    <a:pt x="7573" y="5246"/>
                    <a:pt x="6062" y="6471"/>
                    <a:pt x="4475" y="6471"/>
                  </a:cubicBezTo>
                  <a:cubicBezTo>
                    <a:pt x="3716" y="6471"/>
                    <a:pt x="2939" y="6191"/>
                    <a:pt x="2302" y="5564"/>
                  </a:cubicBezTo>
                  <a:cubicBezTo>
                    <a:pt x="368" y="3630"/>
                    <a:pt x="1735" y="294"/>
                    <a:pt x="4504" y="294"/>
                  </a:cubicBezTo>
                  <a:close/>
                  <a:moveTo>
                    <a:pt x="4460" y="0"/>
                  </a:moveTo>
                  <a:cubicBezTo>
                    <a:pt x="3633" y="0"/>
                    <a:pt x="2790" y="307"/>
                    <a:pt x="2102" y="995"/>
                  </a:cubicBezTo>
                  <a:cubicBezTo>
                    <a:pt x="1" y="3129"/>
                    <a:pt x="1502" y="6732"/>
                    <a:pt x="4504" y="6765"/>
                  </a:cubicBezTo>
                  <a:cubicBezTo>
                    <a:pt x="6339" y="6732"/>
                    <a:pt x="7873" y="5231"/>
                    <a:pt x="7873" y="3396"/>
                  </a:cubicBezTo>
                  <a:cubicBezTo>
                    <a:pt x="7873" y="1361"/>
                    <a:pt x="6202" y="0"/>
                    <a:pt x="44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p:nvPr/>
          </p:nvSpPr>
          <p:spPr>
            <a:xfrm>
              <a:off x="3204892" y="963686"/>
              <a:ext cx="219460" cy="188184"/>
            </a:xfrm>
            <a:custGeom>
              <a:rect b="b" l="l" r="r" t="t"/>
              <a:pathLst>
                <a:path extrusionOk="0" h="6751" w="7873">
                  <a:moveTo>
                    <a:pt x="4504" y="280"/>
                  </a:moveTo>
                  <a:cubicBezTo>
                    <a:pt x="6205" y="280"/>
                    <a:pt x="7573" y="1681"/>
                    <a:pt x="7573" y="3382"/>
                  </a:cubicBezTo>
                  <a:cubicBezTo>
                    <a:pt x="7573" y="5232"/>
                    <a:pt x="6062" y="6456"/>
                    <a:pt x="4475" y="6456"/>
                  </a:cubicBezTo>
                  <a:cubicBezTo>
                    <a:pt x="3716" y="6456"/>
                    <a:pt x="2939" y="6176"/>
                    <a:pt x="2302" y="5550"/>
                  </a:cubicBezTo>
                  <a:cubicBezTo>
                    <a:pt x="368" y="3615"/>
                    <a:pt x="1735" y="280"/>
                    <a:pt x="4504" y="280"/>
                  </a:cubicBezTo>
                  <a:close/>
                  <a:moveTo>
                    <a:pt x="4459" y="1"/>
                  </a:moveTo>
                  <a:cubicBezTo>
                    <a:pt x="3632" y="1"/>
                    <a:pt x="2789" y="304"/>
                    <a:pt x="2102" y="980"/>
                  </a:cubicBezTo>
                  <a:cubicBezTo>
                    <a:pt x="1" y="3115"/>
                    <a:pt x="1502" y="6751"/>
                    <a:pt x="4504" y="6751"/>
                  </a:cubicBezTo>
                  <a:cubicBezTo>
                    <a:pt x="6372" y="6751"/>
                    <a:pt x="7873" y="5217"/>
                    <a:pt x="7873" y="3382"/>
                  </a:cubicBezTo>
                  <a:cubicBezTo>
                    <a:pt x="7873" y="1346"/>
                    <a:pt x="6201" y="1"/>
                    <a:pt x="4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6"/>
            <p:cNvSpPr/>
            <p:nvPr/>
          </p:nvSpPr>
          <p:spPr>
            <a:xfrm>
              <a:off x="2377312" y="727187"/>
              <a:ext cx="752263" cy="659941"/>
            </a:xfrm>
            <a:custGeom>
              <a:rect b="b" l="l" r="r" t="t"/>
              <a:pathLst>
                <a:path extrusionOk="0" h="23675" w="26987">
                  <a:moveTo>
                    <a:pt x="2252" y="1"/>
                  </a:moveTo>
                  <a:cubicBezTo>
                    <a:pt x="1533" y="1"/>
                    <a:pt x="366" y="210"/>
                    <a:pt x="1" y="491"/>
                  </a:cubicBezTo>
                  <a:cubicBezTo>
                    <a:pt x="835" y="4594"/>
                    <a:pt x="8073" y="13867"/>
                    <a:pt x="9774" y="15335"/>
                  </a:cubicBezTo>
                  <a:cubicBezTo>
                    <a:pt x="13711" y="18704"/>
                    <a:pt x="24819" y="23674"/>
                    <a:pt x="24819" y="23674"/>
                  </a:cubicBezTo>
                  <a:lnTo>
                    <a:pt x="26987" y="16703"/>
                  </a:lnTo>
                  <a:cubicBezTo>
                    <a:pt x="26987" y="16703"/>
                    <a:pt x="13944" y="12867"/>
                    <a:pt x="13010" y="11265"/>
                  </a:cubicBezTo>
                  <a:cubicBezTo>
                    <a:pt x="11776" y="9131"/>
                    <a:pt x="4404" y="2326"/>
                    <a:pt x="2603" y="24"/>
                  </a:cubicBezTo>
                  <a:cubicBezTo>
                    <a:pt x="2507" y="8"/>
                    <a:pt x="2388" y="1"/>
                    <a:pt x="22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6"/>
            <p:cNvSpPr/>
            <p:nvPr/>
          </p:nvSpPr>
          <p:spPr>
            <a:xfrm>
              <a:off x="2319665" y="644144"/>
              <a:ext cx="139514" cy="121842"/>
            </a:xfrm>
            <a:custGeom>
              <a:rect b="b" l="l" r="r" t="t"/>
              <a:pathLst>
                <a:path extrusionOk="0" h="4371" w="5005">
                  <a:moveTo>
                    <a:pt x="3903" y="1"/>
                  </a:moveTo>
                  <a:lnTo>
                    <a:pt x="1" y="234"/>
                  </a:lnTo>
                  <a:cubicBezTo>
                    <a:pt x="568" y="1736"/>
                    <a:pt x="1368" y="3103"/>
                    <a:pt x="2369" y="4371"/>
                  </a:cubicBezTo>
                  <a:lnTo>
                    <a:pt x="5004" y="3503"/>
                  </a:lnTo>
                  <a:lnTo>
                    <a:pt x="39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6"/>
            <p:cNvSpPr/>
            <p:nvPr/>
          </p:nvSpPr>
          <p:spPr>
            <a:xfrm>
              <a:off x="2319665" y="540000"/>
              <a:ext cx="108824" cy="110692"/>
            </a:xfrm>
            <a:custGeom>
              <a:rect b="b" l="l" r="r" t="t"/>
              <a:pathLst>
                <a:path extrusionOk="0" h="3971" w="3904">
                  <a:moveTo>
                    <a:pt x="2169" y="1"/>
                  </a:moveTo>
                  <a:lnTo>
                    <a:pt x="234" y="768"/>
                  </a:lnTo>
                  <a:lnTo>
                    <a:pt x="1" y="3970"/>
                  </a:lnTo>
                  <a:lnTo>
                    <a:pt x="3903" y="3704"/>
                  </a:lnTo>
                  <a:lnTo>
                    <a:pt x="21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6"/>
            <p:cNvSpPr/>
            <p:nvPr/>
          </p:nvSpPr>
          <p:spPr>
            <a:xfrm>
              <a:off x="2935248" y="1184630"/>
              <a:ext cx="612776" cy="632177"/>
            </a:xfrm>
            <a:custGeom>
              <a:rect b="b" l="l" r="r" t="t"/>
              <a:pathLst>
                <a:path extrusionOk="0" h="22679" w="21983">
                  <a:moveTo>
                    <a:pt x="11925" y="1"/>
                  </a:moveTo>
                  <a:cubicBezTo>
                    <a:pt x="10583" y="1"/>
                    <a:pt x="9240" y="43"/>
                    <a:pt x="7906" y="126"/>
                  </a:cubicBezTo>
                  <a:cubicBezTo>
                    <a:pt x="6738" y="226"/>
                    <a:pt x="5604" y="426"/>
                    <a:pt x="4670" y="593"/>
                  </a:cubicBezTo>
                  <a:cubicBezTo>
                    <a:pt x="3269" y="860"/>
                    <a:pt x="2135" y="1927"/>
                    <a:pt x="1768" y="3295"/>
                  </a:cubicBezTo>
                  <a:cubicBezTo>
                    <a:pt x="767" y="7164"/>
                    <a:pt x="200" y="11134"/>
                    <a:pt x="100" y="15137"/>
                  </a:cubicBezTo>
                  <a:cubicBezTo>
                    <a:pt x="0" y="19106"/>
                    <a:pt x="3136" y="22442"/>
                    <a:pt x="7139" y="22542"/>
                  </a:cubicBezTo>
                  <a:lnTo>
                    <a:pt x="12576" y="22675"/>
                  </a:lnTo>
                  <a:cubicBezTo>
                    <a:pt x="12642" y="22677"/>
                    <a:pt x="12707" y="22678"/>
                    <a:pt x="12773" y="22678"/>
                  </a:cubicBezTo>
                  <a:cubicBezTo>
                    <a:pt x="16224" y="22678"/>
                    <a:pt x="19155" y="20108"/>
                    <a:pt x="19547" y="16671"/>
                  </a:cubicBezTo>
                  <a:cubicBezTo>
                    <a:pt x="19914" y="13736"/>
                    <a:pt x="20515" y="9566"/>
                    <a:pt x="21749" y="3261"/>
                  </a:cubicBezTo>
                  <a:cubicBezTo>
                    <a:pt x="21982" y="1961"/>
                    <a:pt x="21115" y="693"/>
                    <a:pt x="19781" y="526"/>
                  </a:cubicBezTo>
                  <a:cubicBezTo>
                    <a:pt x="18680" y="359"/>
                    <a:pt x="17279" y="193"/>
                    <a:pt x="15945" y="126"/>
                  </a:cubicBezTo>
                  <a:cubicBezTo>
                    <a:pt x="14611" y="43"/>
                    <a:pt x="13268" y="1"/>
                    <a:pt x="119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6"/>
            <p:cNvSpPr/>
            <p:nvPr/>
          </p:nvSpPr>
          <p:spPr>
            <a:xfrm>
              <a:off x="3093304" y="978906"/>
              <a:ext cx="286416" cy="282708"/>
            </a:xfrm>
            <a:custGeom>
              <a:rect b="b" l="l" r="r" t="t"/>
              <a:pathLst>
                <a:path extrusionOk="0" h="10142" w="10275">
                  <a:moveTo>
                    <a:pt x="9408" y="1"/>
                  </a:moveTo>
                  <a:lnTo>
                    <a:pt x="4637" y="1268"/>
                  </a:lnTo>
                  <a:cubicBezTo>
                    <a:pt x="5071" y="3270"/>
                    <a:pt x="5138" y="6839"/>
                    <a:pt x="2236" y="7506"/>
                  </a:cubicBezTo>
                  <a:cubicBezTo>
                    <a:pt x="2236" y="7506"/>
                    <a:pt x="1" y="10141"/>
                    <a:pt x="4371" y="10141"/>
                  </a:cubicBezTo>
                  <a:cubicBezTo>
                    <a:pt x="9174" y="10141"/>
                    <a:pt x="10275" y="7506"/>
                    <a:pt x="10275" y="7506"/>
                  </a:cubicBezTo>
                  <a:cubicBezTo>
                    <a:pt x="8507" y="5771"/>
                    <a:pt x="8840" y="2569"/>
                    <a:pt x="9408"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6"/>
            <p:cNvSpPr/>
            <p:nvPr/>
          </p:nvSpPr>
          <p:spPr>
            <a:xfrm>
              <a:off x="3218857" y="977986"/>
              <a:ext cx="135779" cy="154372"/>
            </a:xfrm>
            <a:custGeom>
              <a:rect b="b" l="l" r="r" t="t"/>
              <a:pathLst>
                <a:path extrusionOk="0" h="5538" w="4871">
                  <a:moveTo>
                    <a:pt x="4870" y="0"/>
                  </a:moveTo>
                  <a:lnTo>
                    <a:pt x="133" y="1301"/>
                  </a:lnTo>
                  <a:cubicBezTo>
                    <a:pt x="400" y="2469"/>
                    <a:pt x="534" y="4170"/>
                    <a:pt x="0" y="5537"/>
                  </a:cubicBezTo>
                  <a:cubicBezTo>
                    <a:pt x="434" y="5437"/>
                    <a:pt x="867" y="5304"/>
                    <a:pt x="1301" y="5104"/>
                  </a:cubicBezTo>
                  <a:cubicBezTo>
                    <a:pt x="2935" y="4337"/>
                    <a:pt x="3769" y="3136"/>
                    <a:pt x="4637" y="1368"/>
                  </a:cubicBezTo>
                  <a:cubicBezTo>
                    <a:pt x="4703" y="901"/>
                    <a:pt x="4803" y="434"/>
                    <a:pt x="48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6"/>
            <p:cNvSpPr/>
            <p:nvPr/>
          </p:nvSpPr>
          <p:spPr>
            <a:xfrm>
              <a:off x="3305328" y="933357"/>
              <a:ext cx="126246" cy="102329"/>
            </a:xfrm>
            <a:custGeom>
              <a:rect b="b" l="l" r="r" t="t"/>
              <a:pathLst>
                <a:path extrusionOk="0" h="3671" w="4529">
                  <a:moveTo>
                    <a:pt x="1749" y="0"/>
                  </a:moveTo>
                  <a:cubicBezTo>
                    <a:pt x="1577" y="0"/>
                    <a:pt x="1404" y="31"/>
                    <a:pt x="1234" y="100"/>
                  </a:cubicBezTo>
                  <a:cubicBezTo>
                    <a:pt x="267" y="534"/>
                    <a:pt x="0" y="1835"/>
                    <a:pt x="801" y="2602"/>
                  </a:cubicBezTo>
                  <a:cubicBezTo>
                    <a:pt x="1368" y="3236"/>
                    <a:pt x="2202" y="3636"/>
                    <a:pt x="3069" y="3669"/>
                  </a:cubicBezTo>
                  <a:cubicBezTo>
                    <a:pt x="3085" y="3670"/>
                    <a:pt x="3102" y="3670"/>
                    <a:pt x="3118" y="3670"/>
                  </a:cubicBezTo>
                  <a:cubicBezTo>
                    <a:pt x="4213" y="3670"/>
                    <a:pt x="4529" y="2555"/>
                    <a:pt x="3970" y="1601"/>
                  </a:cubicBezTo>
                  <a:cubicBezTo>
                    <a:pt x="3577" y="872"/>
                    <a:pt x="2665" y="0"/>
                    <a:pt x="1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6"/>
            <p:cNvSpPr/>
            <p:nvPr/>
          </p:nvSpPr>
          <p:spPr>
            <a:xfrm>
              <a:off x="3119814" y="722169"/>
              <a:ext cx="326221" cy="381107"/>
            </a:xfrm>
            <a:custGeom>
              <a:rect b="b" l="l" r="r" t="t"/>
              <a:pathLst>
                <a:path extrusionOk="0" h="13672" w="11703">
                  <a:moveTo>
                    <a:pt x="6268" y="1"/>
                  </a:moveTo>
                  <a:cubicBezTo>
                    <a:pt x="6002" y="1"/>
                    <a:pt x="5730" y="23"/>
                    <a:pt x="5454" y="71"/>
                  </a:cubicBezTo>
                  <a:cubicBezTo>
                    <a:pt x="1785" y="671"/>
                    <a:pt x="84" y="5641"/>
                    <a:pt x="51" y="8877"/>
                  </a:cubicBezTo>
                  <a:cubicBezTo>
                    <a:pt x="0" y="11568"/>
                    <a:pt x="2149" y="13671"/>
                    <a:pt x="4583" y="13671"/>
                  </a:cubicBezTo>
                  <a:cubicBezTo>
                    <a:pt x="5377" y="13671"/>
                    <a:pt x="6201" y="13447"/>
                    <a:pt x="6989" y="12947"/>
                  </a:cubicBezTo>
                  <a:cubicBezTo>
                    <a:pt x="9124" y="11579"/>
                    <a:pt x="9591" y="9544"/>
                    <a:pt x="10658" y="6175"/>
                  </a:cubicBezTo>
                  <a:cubicBezTo>
                    <a:pt x="11703" y="3102"/>
                    <a:pt x="9379" y="1"/>
                    <a:pt x="62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26"/>
            <p:cNvGrpSpPr/>
            <p:nvPr/>
          </p:nvGrpSpPr>
          <p:grpSpPr>
            <a:xfrm>
              <a:off x="3194661" y="748986"/>
              <a:ext cx="212047" cy="132546"/>
              <a:chOff x="3194661" y="748986"/>
              <a:chExt cx="212047" cy="132546"/>
            </a:xfrm>
          </p:grpSpPr>
          <p:sp>
            <p:nvSpPr>
              <p:cNvPr id="261" name="Google Shape;261;p26"/>
              <p:cNvSpPr/>
              <p:nvPr/>
            </p:nvSpPr>
            <p:spPr>
              <a:xfrm>
                <a:off x="3194661" y="748986"/>
                <a:ext cx="183222" cy="123235"/>
              </a:xfrm>
              <a:custGeom>
                <a:rect b="b" l="l" r="r" t="t"/>
                <a:pathLst>
                  <a:path extrusionOk="0" h="4421" w="6573">
                    <a:moveTo>
                      <a:pt x="2794" y="0"/>
                    </a:moveTo>
                    <a:cubicBezTo>
                      <a:pt x="2774" y="0"/>
                      <a:pt x="2754" y="3"/>
                      <a:pt x="2736" y="9"/>
                    </a:cubicBezTo>
                    <a:cubicBezTo>
                      <a:pt x="2636" y="9"/>
                      <a:pt x="2536" y="76"/>
                      <a:pt x="2469" y="176"/>
                    </a:cubicBezTo>
                    <a:cubicBezTo>
                      <a:pt x="2420" y="127"/>
                      <a:pt x="2336" y="96"/>
                      <a:pt x="2255" y="96"/>
                    </a:cubicBezTo>
                    <a:cubicBezTo>
                      <a:pt x="2225" y="96"/>
                      <a:pt x="2196" y="100"/>
                      <a:pt x="2169" y="109"/>
                    </a:cubicBezTo>
                    <a:cubicBezTo>
                      <a:pt x="2069" y="143"/>
                      <a:pt x="1969" y="209"/>
                      <a:pt x="1902" y="310"/>
                    </a:cubicBezTo>
                    <a:cubicBezTo>
                      <a:pt x="1863" y="270"/>
                      <a:pt x="1801" y="254"/>
                      <a:pt x="1736" y="254"/>
                    </a:cubicBezTo>
                    <a:cubicBezTo>
                      <a:pt x="1691" y="254"/>
                      <a:pt x="1643" y="262"/>
                      <a:pt x="1602" y="276"/>
                    </a:cubicBezTo>
                    <a:cubicBezTo>
                      <a:pt x="1502" y="343"/>
                      <a:pt x="1402" y="443"/>
                      <a:pt x="1402" y="543"/>
                    </a:cubicBezTo>
                    <a:cubicBezTo>
                      <a:pt x="1346" y="529"/>
                      <a:pt x="1297" y="521"/>
                      <a:pt x="1251" y="521"/>
                    </a:cubicBezTo>
                    <a:cubicBezTo>
                      <a:pt x="1185" y="521"/>
                      <a:pt x="1127" y="537"/>
                      <a:pt x="1068" y="576"/>
                    </a:cubicBezTo>
                    <a:cubicBezTo>
                      <a:pt x="968" y="643"/>
                      <a:pt x="901" y="743"/>
                      <a:pt x="901" y="843"/>
                    </a:cubicBezTo>
                    <a:cubicBezTo>
                      <a:pt x="801" y="843"/>
                      <a:pt x="668" y="843"/>
                      <a:pt x="601" y="943"/>
                    </a:cubicBezTo>
                    <a:cubicBezTo>
                      <a:pt x="501" y="1010"/>
                      <a:pt x="434" y="1143"/>
                      <a:pt x="468" y="1277"/>
                    </a:cubicBezTo>
                    <a:cubicBezTo>
                      <a:pt x="301" y="1277"/>
                      <a:pt x="201" y="1344"/>
                      <a:pt x="134" y="1477"/>
                    </a:cubicBezTo>
                    <a:cubicBezTo>
                      <a:pt x="67" y="1610"/>
                      <a:pt x="67" y="1777"/>
                      <a:pt x="168" y="1911"/>
                    </a:cubicBezTo>
                    <a:cubicBezTo>
                      <a:pt x="67" y="1977"/>
                      <a:pt x="1" y="2144"/>
                      <a:pt x="34" y="2278"/>
                    </a:cubicBezTo>
                    <a:cubicBezTo>
                      <a:pt x="34" y="2411"/>
                      <a:pt x="134" y="2544"/>
                      <a:pt x="268" y="2578"/>
                    </a:cubicBezTo>
                    <a:cubicBezTo>
                      <a:pt x="234" y="2711"/>
                      <a:pt x="268" y="2845"/>
                      <a:pt x="368" y="2978"/>
                    </a:cubicBezTo>
                    <a:cubicBezTo>
                      <a:pt x="431" y="3042"/>
                      <a:pt x="508" y="3065"/>
                      <a:pt x="590" y="3065"/>
                    </a:cubicBezTo>
                    <a:cubicBezTo>
                      <a:pt x="637" y="3065"/>
                      <a:pt x="686" y="3057"/>
                      <a:pt x="735" y="3045"/>
                    </a:cubicBezTo>
                    <a:cubicBezTo>
                      <a:pt x="781" y="3207"/>
                      <a:pt x="924" y="3305"/>
                      <a:pt x="1074" y="3305"/>
                    </a:cubicBezTo>
                    <a:cubicBezTo>
                      <a:pt x="1140" y="3305"/>
                      <a:pt x="1207" y="3286"/>
                      <a:pt x="1268" y="3245"/>
                    </a:cubicBezTo>
                    <a:cubicBezTo>
                      <a:pt x="1302" y="3312"/>
                      <a:pt x="1368" y="3412"/>
                      <a:pt x="1468" y="3445"/>
                    </a:cubicBezTo>
                    <a:cubicBezTo>
                      <a:pt x="1569" y="3445"/>
                      <a:pt x="1702" y="3445"/>
                      <a:pt x="1769" y="3378"/>
                    </a:cubicBezTo>
                    <a:cubicBezTo>
                      <a:pt x="1802" y="3478"/>
                      <a:pt x="1902" y="3545"/>
                      <a:pt x="2002" y="3579"/>
                    </a:cubicBezTo>
                    <a:cubicBezTo>
                      <a:pt x="2102" y="3579"/>
                      <a:pt x="2202" y="3579"/>
                      <a:pt x="2269" y="3512"/>
                    </a:cubicBezTo>
                    <a:cubicBezTo>
                      <a:pt x="2336" y="3612"/>
                      <a:pt x="2402" y="3679"/>
                      <a:pt x="2503" y="3712"/>
                    </a:cubicBezTo>
                    <a:cubicBezTo>
                      <a:pt x="2529" y="3721"/>
                      <a:pt x="2556" y="3725"/>
                      <a:pt x="2583" y="3725"/>
                    </a:cubicBezTo>
                    <a:cubicBezTo>
                      <a:pt x="2656" y="3725"/>
                      <a:pt x="2729" y="3694"/>
                      <a:pt x="2803" y="3645"/>
                    </a:cubicBezTo>
                    <a:cubicBezTo>
                      <a:pt x="2836" y="3745"/>
                      <a:pt x="2903" y="3812"/>
                      <a:pt x="3003" y="3845"/>
                    </a:cubicBezTo>
                    <a:cubicBezTo>
                      <a:pt x="3030" y="3854"/>
                      <a:pt x="3057" y="3858"/>
                      <a:pt x="3083" y="3858"/>
                    </a:cubicBezTo>
                    <a:cubicBezTo>
                      <a:pt x="3157" y="3858"/>
                      <a:pt x="3230" y="3827"/>
                      <a:pt x="3303" y="3779"/>
                    </a:cubicBezTo>
                    <a:cubicBezTo>
                      <a:pt x="3336" y="3879"/>
                      <a:pt x="3437" y="3945"/>
                      <a:pt x="3537" y="3979"/>
                    </a:cubicBezTo>
                    <a:cubicBezTo>
                      <a:pt x="3556" y="3989"/>
                      <a:pt x="3581" y="3993"/>
                      <a:pt x="3609" y="3993"/>
                    </a:cubicBezTo>
                    <a:cubicBezTo>
                      <a:pt x="3676" y="3993"/>
                      <a:pt x="3756" y="3969"/>
                      <a:pt x="3803" y="3945"/>
                    </a:cubicBezTo>
                    <a:cubicBezTo>
                      <a:pt x="3837" y="4012"/>
                      <a:pt x="3937" y="4079"/>
                      <a:pt x="4037" y="4112"/>
                    </a:cubicBezTo>
                    <a:cubicBezTo>
                      <a:pt x="4078" y="4126"/>
                      <a:pt x="4120" y="4134"/>
                      <a:pt x="4159" y="4134"/>
                    </a:cubicBezTo>
                    <a:cubicBezTo>
                      <a:pt x="4214" y="4134"/>
                      <a:pt x="4265" y="4118"/>
                      <a:pt x="4304" y="4079"/>
                    </a:cubicBezTo>
                    <a:cubicBezTo>
                      <a:pt x="4368" y="4208"/>
                      <a:pt x="4489" y="4282"/>
                      <a:pt x="4620" y="4282"/>
                    </a:cubicBezTo>
                    <a:cubicBezTo>
                      <a:pt x="4692" y="4282"/>
                      <a:pt x="4767" y="4260"/>
                      <a:pt x="4838" y="4212"/>
                    </a:cubicBezTo>
                    <a:cubicBezTo>
                      <a:pt x="4871" y="4312"/>
                      <a:pt x="4938" y="4379"/>
                      <a:pt x="5038" y="4412"/>
                    </a:cubicBezTo>
                    <a:lnTo>
                      <a:pt x="5071" y="4412"/>
                    </a:lnTo>
                    <a:cubicBezTo>
                      <a:pt x="5094" y="4418"/>
                      <a:pt x="5117" y="4421"/>
                      <a:pt x="5140" y="4421"/>
                    </a:cubicBezTo>
                    <a:cubicBezTo>
                      <a:pt x="5249" y="4421"/>
                      <a:pt x="5355" y="4356"/>
                      <a:pt x="5438" y="4246"/>
                    </a:cubicBezTo>
                    <a:cubicBezTo>
                      <a:pt x="5513" y="4321"/>
                      <a:pt x="5607" y="4358"/>
                      <a:pt x="5705" y="4358"/>
                    </a:cubicBezTo>
                    <a:cubicBezTo>
                      <a:pt x="5738" y="4358"/>
                      <a:pt x="5772" y="4354"/>
                      <a:pt x="5805" y="4346"/>
                    </a:cubicBezTo>
                    <a:cubicBezTo>
                      <a:pt x="5938" y="4279"/>
                      <a:pt x="6005" y="4146"/>
                      <a:pt x="6038" y="4012"/>
                    </a:cubicBezTo>
                    <a:cubicBezTo>
                      <a:pt x="6172" y="4012"/>
                      <a:pt x="6305" y="3945"/>
                      <a:pt x="6372" y="3812"/>
                    </a:cubicBezTo>
                    <a:cubicBezTo>
                      <a:pt x="6472" y="3679"/>
                      <a:pt x="6472" y="3545"/>
                      <a:pt x="6372" y="3412"/>
                    </a:cubicBezTo>
                    <a:cubicBezTo>
                      <a:pt x="6505" y="3312"/>
                      <a:pt x="6572" y="3178"/>
                      <a:pt x="6572" y="3045"/>
                    </a:cubicBezTo>
                    <a:cubicBezTo>
                      <a:pt x="6539" y="2911"/>
                      <a:pt x="6472" y="2778"/>
                      <a:pt x="6372" y="2745"/>
                    </a:cubicBezTo>
                    <a:cubicBezTo>
                      <a:pt x="6439" y="2645"/>
                      <a:pt x="6439" y="2511"/>
                      <a:pt x="6405" y="2411"/>
                    </a:cubicBezTo>
                    <a:cubicBezTo>
                      <a:pt x="6372" y="2278"/>
                      <a:pt x="6272" y="2211"/>
                      <a:pt x="6172" y="2178"/>
                    </a:cubicBezTo>
                    <a:cubicBezTo>
                      <a:pt x="6205" y="2077"/>
                      <a:pt x="6205" y="1944"/>
                      <a:pt x="6172" y="1844"/>
                    </a:cubicBezTo>
                    <a:cubicBezTo>
                      <a:pt x="6105" y="1744"/>
                      <a:pt x="6005" y="1677"/>
                      <a:pt x="5905" y="1677"/>
                    </a:cubicBezTo>
                    <a:cubicBezTo>
                      <a:pt x="5938" y="1577"/>
                      <a:pt x="5905" y="1444"/>
                      <a:pt x="5838" y="1344"/>
                    </a:cubicBezTo>
                    <a:cubicBezTo>
                      <a:pt x="5772" y="1277"/>
                      <a:pt x="5671" y="1210"/>
                      <a:pt x="5538" y="1210"/>
                    </a:cubicBezTo>
                    <a:cubicBezTo>
                      <a:pt x="5571" y="1110"/>
                      <a:pt x="5505" y="977"/>
                      <a:pt x="5438" y="910"/>
                    </a:cubicBezTo>
                    <a:cubicBezTo>
                      <a:pt x="5365" y="861"/>
                      <a:pt x="5291" y="830"/>
                      <a:pt x="5218" y="830"/>
                    </a:cubicBezTo>
                    <a:cubicBezTo>
                      <a:pt x="5191" y="830"/>
                      <a:pt x="5165" y="834"/>
                      <a:pt x="5138" y="843"/>
                    </a:cubicBezTo>
                    <a:cubicBezTo>
                      <a:pt x="5138" y="710"/>
                      <a:pt x="5071" y="610"/>
                      <a:pt x="4971" y="543"/>
                    </a:cubicBezTo>
                    <a:cubicBezTo>
                      <a:pt x="4912" y="504"/>
                      <a:pt x="4854" y="488"/>
                      <a:pt x="4795" y="488"/>
                    </a:cubicBezTo>
                    <a:cubicBezTo>
                      <a:pt x="4754" y="488"/>
                      <a:pt x="4712" y="496"/>
                      <a:pt x="4671" y="510"/>
                    </a:cubicBezTo>
                    <a:cubicBezTo>
                      <a:pt x="4637" y="410"/>
                      <a:pt x="4571" y="310"/>
                      <a:pt x="4471" y="276"/>
                    </a:cubicBezTo>
                    <a:cubicBezTo>
                      <a:pt x="4432" y="251"/>
                      <a:pt x="4389" y="240"/>
                      <a:pt x="4345" y="240"/>
                    </a:cubicBezTo>
                    <a:cubicBezTo>
                      <a:pt x="4273" y="240"/>
                      <a:pt x="4199" y="268"/>
                      <a:pt x="4137" y="310"/>
                    </a:cubicBezTo>
                    <a:cubicBezTo>
                      <a:pt x="4104" y="176"/>
                      <a:pt x="4004" y="109"/>
                      <a:pt x="3904" y="76"/>
                    </a:cubicBezTo>
                    <a:cubicBezTo>
                      <a:pt x="3879" y="68"/>
                      <a:pt x="3851" y="63"/>
                      <a:pt x="3824" y="63"/>
                    </a:cubicBezTo>
                    <a:cubicBezTo>
                      <a:pt x="3741" y="63"/>
                      <a:pt x="3653" y="101"/>
                      <a:pt x="3603" y="176"/>
                    </a:cubicBezTo>
                    <a:cubicBezTo>
                      <a:pt x="3537" y="76"/>
                      <a:pt x="3437" y="9"/>
                      <a:pt x="3336" y="9"/>
                    </a:cubicBezTo>
                    <a:cubicBezTo>
                      <a:pt x="3312" y="3"/>
                      <a:pt x="3289" y="0"/>
                      <a:pt x="3266" y="0"/>
                    </a:cubicBezTo>
                    <a:cubicBezTo>
                      <a:pt x="3167" y="0"/>
                      <a:pt x="3091" y="55"/>
                      <a:pt x="3036" y="109"/>
                    </a:cubicBezTo>
                    <a:cubicBezTo>
                      <a:pt x="2982" y="55"/>
                      <a:pt x="2883" y="0"/>
                      <a:pt x="2794" y="0"/>
                    </a:cubicBezTo>
                    <a:close/>
                  </a:path>
                </a:pathLst>
              </a:custGeom>
              <a:solidFill>
                <a:srgbClr val="96F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6"/>
              <p:cNvSpPr/>
              <p:nvPr/>
            </p:nvSpPr>
            <p:spPr>
              <a:xfrm>
                <a:off x="3245813" y="761307"/>
                <a:ext cx="160894" cy="120225"/>
              </a:xfrm>
              <a:custGeom>
                <a:rect b="b" l="l" r="r" t="t"/>
                <a:pathLst>
                  <a:path extrusionOk="0" h="4313" w="5772">
                    <a:moveTo>
                      <a:pt x="2502" y="1"/>
                    </a:moveTo>
                    <a:cubicBezTo>
                      <a:pt x="2402" y="34"/>
                      <a:pt x="2302" y="101"/>
                      <a:pt x="2269" y="201"/>
                    </a:cubicBezTo>
                    <a:cubicBezTo>
                      <a:pt x="2220" y="152"/>
                      <a:pt x="2135" y="121"/>
                      <a:pt x="2067" y="121"/>
                    </a:cubicBezTo>
                    <a:cubicBezTo>
                      <a:pt x="2042" y="121"/>
                      <a:pt x="2020" y="125"/>
                      <a:pt x="2002" y="134"/>
                    </a:cubicBezTo>
                    <a:cubicBezTo>
                      <a:pt x="1868" y="168"/>
                      <a:pt x="1802" y="234"/>
                      <a:pt x="1768" y="368"/>
                    </a:cubicBezTo>
                    <a:cubicBezTo>
                      <a:pt x="1718" y="335"/>
                      <a:pt x="1668" y="318"/>
                      <a:pt x="1622" y="318"/>
                    </a:cubicBezTo>
                    <a:cubicBezTo>
                      <a:pt x="1577" y="318"/>
                      <a:pt x="1535" y="335"/>
                      <a:pt x="1501" y="368"/>
                    </a:cubicBezTo>
                    <a:cubicBezTo>
                      <a:pt x="1401" y="401"/>
                      <a:pt x="1301" y="501"/>
                      <a:pt x="1301" y="601"/>
                    </a:cubicBezTo>
                    <a:cubicBezTo>
                      <a:pt x="1260" y="588"/>
                      <a:pt x="1218" y="579"/>
                      <a:pt x="1177" y="579"/>
                    </a:cubicBezTo>
                    <a:cubicBezTo>
                      <a:pt x="1118" y="579"/>
                      <a:pt x="1060" y="596"/>
                      <a:pt x="1001" y="635"/>
                    </a:cubicBezTo>
                    <a:cubicBezTo>
                      <a:pt x="934" y="735"/>
                      <a:pt x="868" y="835"/>
                      <a:pt x="834" y="935"/>
                    </a:cubicBezTo>
                    <a:cubicBezTo>
                      <a:pt x="809" y="927"/>
                      <a:pt x="784" y="922"/>
                      <a:pt x="760" y="922"/>
                    </a:cubicBezTo>
                    <a:cubicBezTo>
                      <a:pt x="686" y="922"/>
                      <a:pt x="617" y="960"/>
                      <a:pt x="567" y="1035"/>
                    </a:cubicBezTo>
                    <a:cubicBezTo>
                      <a:pt x="501" y="1102"/>
                      <a:pt x="434" y="1235"/>
                      <a:pt x="434" y="1369"/>
                    </a:cubicBezTo>
                    <a:cubicBezTo>
                      <a:pt x="301" y="1369"/>
                      <a:pt x="201" y="1469"/>
                      <a:pt x="167" y="1569"/>
                    </a:cubicBezTo>
                    <a:cubicBezTo>
                      <a:pt x="100" y="1702"/>
                      <a:pt x="100" y="1869"/>
                      <a:pt x="167" y="2002"/>
                    </a:cubicBezTo>
                    <a:cubicBezTo>
                      <a:pt x="67" y="2102"/>
                      <a:pt x="0" y="2236"/>
                      <a:pt x="0" y="2369"/>
                    </a:cubicBezTo>
                    <a:cubicBezTo>
                      <a:pt x="34" y="2503"/>
                      <a:pt x="100" y="2603"/>
                      <a:pt x="234" y="2670"/>
                    </a:cubicBezTo>
                    <a:cubicBezTo>
                      <a:pt x="167" y="2803"/>
                      <a:pt x="201" y="2936"/>
                      <a:pt x="301" y="3036"/>
                    </a:cubicBezTo>
                    <a:cubicBezTo>
                      <a:pt x="344" y="3101"/>
                      <a:pt x="415" y="3138"/>
                      <a:pt x="486" y="3138"/>
                    </a:cubicBezTo>
                    <a:cubicBezTo>
                      <a:pt x="526" y="3138"/>
                      <a:pt x="565" y="3127"/>
                      <a:pt x="601" y="3103"/>
                    </a:cubicBezTo>
                    <a:cubicBezTo>
                      <a:pt x="634" y="3203"/>
                      <a:pt x="701" y="3303"/>
                      <a:pt x="834" y="3337"/>
                    </a:cubicBezTo>
                    <a:cubicBezTo>
                      <a:pt x="852" y="3346"/>
                      <a:pt x="872" y="3350"/>
                      <a:pt x="894" y="3350"/>
                    </a:cubicBezTo>
                    <a:cubicBezTo>
                      <a:pt x="952" y="3350"/>
                      <a:pt x="1019" y="3319"/>
                      <a:pt x="1068" y="3270"/>
                    </a:cubicBezTo>
                    <a:cubicBezTo>
                      <a:pt x="1101" y="3370"/>
                      <a:pt x="1168" y="3437"/>
                      <a:pt x="1268" y="3470"/>
                    </a:cubicBezTo>
                    <a:cubicBezTo>
                      <a:pt x="1286" y="3479"/>
                      <a:pt x="1306" y="3483"/>
                      <a:pt x="1327" y="3483"/>
                    </a:cubicBezTo>
                    <a:cubicBezTo>
                      <a:pt x="1386" y="3483"/>
                      <a:pt x="1453" y="3452"/>
                      <a:pt x="1501" y="3403"/>
                    </a:cubicBezTo>
                    <a:cubicBezTo>
                      <a:pt x="1535" y="3503"/>
                      <a:pt x="1602" y="3570"/>
                      <a:pt x="1702" y="3570"/>
                    </a:cubicBezTo>
                    <a:cubicBezTo>
                      <a:pt x="1731" y="3580"/>
                      <a:pt x="1757" y="3584"/>
                      <a:pt x="1783" y="3584"/>
                    </a:cubicBezTo>
                    <a:cubicBezTo>
                      <a:pt x="1844" y="3584"/>
                      <a:pt x="1898" y="3560"/>
                      <a:pt x="1968" y="3537"/>
                    </a:cubicBezTo>
                    <a:cubicBezTo>
                      <a:pt x="1968" y="3604"/>
                      <a:pt x="2035" y="3670"/>
                      <a:pt x="2135" y="3704"/>
                    </a:cubicBezTo>
                    <a:cubicBezTo>
                      <a:pt x="2162" y="3713"/>
                      <a:pt x="2189" y="3717"/>
                      <a:pt x="2215" y="3717"/>
                    </a:cubicBezTo>
                    <a:cubicBezTo>
                      <a:pt x="2287" y="3717"/>
                      <a:pt x="2353" y="3686"/>
                      <a:pt x="2402" y="3637"/>
                    </a:cubicBezTo>
                    <a:cubicBezTo>
                      <a:pt x="2435" y="3737"/>
                      <a:pt x="2502" y="3804"/>
                      <a:pt x="2569" y="3837"/>
                    </a:cubicBezTo>
                    <a:cubicBezTo>
                      <a:pt x="2669" y="3837"/>
                      <a:pt x="2769" y="3837"/>
                      <a:pt x="2836" y="3770"/>
                    </a:cubicBezTo>
                    <a:cubicBezTo>
                      <a:pt x="2869" y="3870"/>
                      <a:pt x="2936" y="3937"/>
                      <a:pt x="3036" y="3937"/>
                    </a:cubicBezTo>
                    <a:cubicBezTo>
                      <a:pt x="3054" y="3946"/>
                      <a:pt x="3074" y="3950"/>
                      <a:pt x="3095" y="3950"/>
                    </a:cubicBezTo>
                    <a:cubicBezTo>
                      <a:pt x="3154" y="3950"/>
                      <a:pt x="3221" y="3919"/>
                      <a:pt x="3269" y="3870"/>
                    </a:cubicBezTo>
                    <a:cubicBezTo>
                      <a:pt x="3303" y="3970"/>
                      <a:pt x="3369" y="4037"/>
                      <a:pt x="3470" y="4071"/>
                    </a:cubicBezTo>
                    <a:cubicBezTo>
                      <a:pt x="3496" y="4079"/>
                      <a:pt x="3521" y="4084"/>
                      <a:pt x="3544" y="4084"/>
                    </a:cubicBezTo>
                    <a:cubicBezTo>
                      <a:pt x="3608" y="4084"/>
                      <a:pt x="3663" y="4053"/>
                      <a:pt x="3736" y="4004"/>
                    </a:cubicBezTo>
                    <a:cubicBezTo>
                      <a:pt x="3736" y="4104"/>
                      <a:pt x="3803" y="4171"/>
                      <a:pt x="3903" y="4204"/>
                    </a:cubicBezTo>
                    <a:cubicBezTo>
                      <a:pt x="3964" y="4155"/>
                      <a:pt x="4035" y="4133"/>
                      <a:pt x="4101" y="4133"/>
                    </a:cubicBezTo>
                    <a:cubicBezTo>
                      <a:pt x="4214" y="4133"/>
                      <a:pt x="4316" y="4198"/>
                      <a:pt x="4337" y="4304"/>
                    </a:cubicBezTo>
                    <a:cubicBezTo>
                      <a:pt x="4360" y="4310"/>
                      <a:pt x="4384" y="4313"/>
                      <a:pt x="4407" y="4313"/>
                    </a:cubicBezTo>
                    <a:cubicBezTo>
                      <a:pt x="4515" y="4313"/>
                      <a:pt x="4615" y="4253"/>
                      <a:pt x="4670" y="4171"/>
                    </a:cubicBezTo>
                    <a:cubicBezTo>
                      <a:pt x="4725" y="4226"/>
                      <a:pt x="4791" y="4250"/>
                      <a:pt x="4855" y="4250"/>
                    </a:cubicBezTo>
                    <a:cubicBezTo>
                      <a:pt x="4907" y="4250"/>
                      <a:pt x="4959" y="4234"/>
                      <a:pt x="5004" y="4204"/>
                    </a:cubicBezTo>
                    <a:cubicBezTo>
                      <a:pt x="5104" y="4137"/>
                      <a:pt x="5204" y="4037"/>
                      <a:pt x="5204" y="3870"/>
                    </a:cubicBezTo>
                    <a:cubicBezTo>
                      <a:pt x="5222" y="3875"/>
                      <a:pt x="5240" y="3877"/>
                      <a:pt x="5258" y="3877"/>
                    </a:cubicBezTo>
                    <a:cubicBezTo>
                      <a:pt x="5372" y="3877"/>
                      <a:pt x="5480" y="3790"/>
                      <a:pt x="5538" y="3704"/>
                    </a:cubicBezTo>
                    <a:cubicBezTo>
                      <a:pt x="5638" y="3570"/>
                      <a:pt x="5638" y="3403"/>
                      <a:pt x="5571" y="3237"/>
                    </a:cubicBezTo>
                    <a:cubicBezTo>
                      <a:pt x="5671" y="3170"/>
                      <a:pt x="5771" y="3036"/>
                      <a:pt x="5738" y="2870"/>
                    </a:cubicBezTo>
                    <a:cubicBezTo>
                      <a:pt x="5738" y="2770"/>
                      <a:pt x="5704" y="2636"/>
                      <a:pt x="5604" y="2569"/>
                    </a:cubicBezTo>
                    <a:cubicBezTo>
                      <a:pt x="5638" y="2469"/>
                      <a:pt x="5671" y="2369"/>
                      <a:pt x="5638" y="2236"/>
                    </a:cubicBezTo>
                    <a:cubicBezTo>
                      <a:pt x="5604" y="2136"/>
                      <a:pt x="5538" y="2069"/>
                      <a:pt x="5438" y="2036"/>
                    </a:cubicBezTo>
                    <a:cubicBezTo>
                      <a:pt x="5471" y="1936"/>
                      <a:pt x="5471" y="1836"/>
                      <a:pt x="5438" y="1702"/>
                    </a:cubicBezTo>
                    <a:cubicBezTo>
                      <a:pt x="5404" y="1635"/>
                      <a:pt x="5304" y="1569"/>
                      <a:pt x="5204" y="1535"/>
                    </a:cubicBezTo>
                    <a:cubicBezTo>
                      <a:pt x="5237" y="1435"/>
                      <a:pt x="5204" y="1335"/>
                      <a:pt x="5171" y="1235"/>
                    </a:cubicBezTo>
                    <a:cubicBezTo>
                      <a:pt x="5104" y="1135"/>
                      <a:pt x="5004" y="1102"/>
                      <a:pt x="4904" y="1102"/>
                    </a:cubicBezTo>
                    <a:cubicBezTo>
                      <a:pt x="4937" y="1002"/>
                      <a:pt x="4904" y="902"/>
                      <a:pt x="4837" y="802"/>
                    </a:cubicBezTo>
                    <a:cubicBezTo>
                      <a:pt x="4788" y="753"/>
                      <a:pt x="4704" y="722"/>
                      <a:pt x="4636" y="722"/>
                    </a:cubicBezTo>
                    <a:cubicBezTo>
                      <a:pt x="4611" y="722"/>
                      <a:pt x="4588" y="726"/>
                      <a:pt x="4570" y="735"/>
                    </a:cubicBezTo>
                    <a:cubicBezTo>
                      <a:pt x="4570" y="635"/>
                      <a:pt x="4504" y="535"/>
                      <a:pt x="4437" y="468"/>
                    </a:cubicBezTo>
                    <a:cubicBezTo>
                      <a:pt x="4387" y="435"/>
                      <a:pt x="4337" y="418"/>
                      <a:pt x="4291" y="418"/>
                    </a:cubicBezTo>
                    <a:cubicBezTo>
                      <a:pt x="4245" y="418"/>
                      <a:pt x="4203" y="435"/>
                      <a:pt x="4170" y="468"/>
                    </a:cubicBezTo>
                    <a:cubicBezTo>
                      <a:pt x="4137" y="368"/>
                      <a:pt x="4070" y="268"/>
                      <a:pt x="4003" y="234"/>
                    </a:cubicBezTo>
                    <a:cubicBezTo>
                      <a:pt x="3965" y="209"/>
                      <a:pt x="3927" y="198"/>
                      <a:pt x="3889" y="198"/>
                    </a:cubicBezTo>
                    <a:cubicBezTo>
                      <a:pt x="3827" y="198"/>
                      <a:pt x="3765" y="227"/>
                      <a:pt x="3703" y="268"/>
                    </a:cubicBezTo>
                    <a:cubicBezTo>
                      <a:pt x="3670" y="168"/>
                      <a:pt x="3603" y="68"/>
                      <a:pt x="3503" y="68"/>
                    </a:cubicBezTo>
                    <a:cubicBezTo>
                      <a:pt x="3476" y="59"/>
                      <a:pt x="3449" y="55"/>
                      <a:pt x="3423" y="55"/>
                    </a:cubicBezTo>
                    <a:cubicBezTo>
                      <a:pt x="3352" y="55"/>
                      <a:pt x="3285" y="86"/>
                      <a:pt x="3236" y="134"/>
                    </a:cubicBezTo>
                    <a:cubicBezTo>
                      <a:pt x="3203" y="68"/>
                      <a:pt x="3103" y="1"/>
                      <a:pt x="3003" y="1"/>
                    </a:cubicBezTo>
                    <a:cubicBezTo>
                      <a:pt x="2902" y="1"/>
                      <a:pt x="2802" y="34"/>
                      <a:pt x="2736" y="134"/>
                    </a:cubicBezTo>
                    <a:cubicBezTo>
                      <a:pt x="2702" y="34"/>
                      <a:pt x="2602" y="1"/>
                      <a:pt x="25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26"/>
            <p:cNvSpPr/>
            <p:nvPr/>
          </p:nvSpPr>
          <p:spPr>
            <a:xfrm>
              <a:off x="3386224" y="1157451"/>
              <a:ext cx="747607" cy="274541"/>
            </a:xfrm>
            <a:custGeom>
              <a:rect b="b" l="l" r="r" t="t"/>
              <a:pathLst>
                <a:path extrusionOk="0" h="9849" w="26820">
                  <a:moveTo>
                    <a:pt x="24585" y="0"/>
                  </a:moveTo>
                  <a:cubicBezTo>
                    <a:pt x="22183" y="1735"/>
                    <a:pt x="17279" y="3469"/>
                    <a:pt x="15078" y="4503"/>
                  </a:cubicBezTo>
                  <a:cubicBezTo>
                    <a:pt x="14950" y="4562"/>
                    <a:pt x="14765" y="4588"/>
                    <a:pt x="14530" y="4588"/>
                  </a:cubicBezTo>
                  <a:cubicBezTo>
                    <a:pt x="12617" y="4588"/>
                    <a:pt x="7461" y="2797"/>
                    <a:pt x="4370" y="1668"/>
                  </a:cubicBezTo>
                  <a:cubicBezTo>
                    <a:pt x="4071" y="1556"/>
                    <a:pt x="3761" y="1502"/>
                    <a:pt x="3456" y="1502"/>
                  </a:cubicBezTo>
                  <a:cubicBezTo>
                    <a:pt x="2399" y="1502"/>
                    <a:pt x="1389" y="2142"/>
                    <a:pt x="1001" y="3202"/>
                  </a:cubicBezTo>
                  <a:lnTo>
                    <a:pt x="567" y="4203"/>
                  </a:lnTo>
                  <a:cubicBezTo>
                    <a:pt x="0" y="5704"/>
                    <a:pt x="834" y="7372"/>
                    <a:pt x="2369" y="7772"/>
                  </a:cubicBezTo>
                  <a:cubicBezTo>
                    <a:pt x="5573" y="8619"/>
                    <a:pt x="10749" y="9848"/>
                    <a:pt x="14224" y="9848"/>
                  </a:cubicBezTo>
                  <a:cubicBezTo>
                    <a:pt x="14584" y="9848"/>
                    <a:pt x="14925" y="9835"/>
                    <a:pt x="15245" y="9807"/>
                  </a:cubicBezTo>
                  <a:cubicBezTo>
                    <a:pt x="17446" y="9607"/>
                    <a:pt x="24818" y="5004"/>
                    <a:pt x="26819" y="1268"/>
                  </a:cubicBezTo>
                  <a:cubicBezTo>
                    <a:pt x="26553" y="801"/>
                    <a:pt x="25152" y="100"/>
                    <a:pt x="24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p:nvPr/>
          </p:nvSpPr>
          <p:spPr>
            <a:xfrm>
              <a:off x="4030603" y="1101643"/>
              <a:ext cx="165550" cy="111611"/>
            </a:xfrm>
            <a:custGeom>
              <a:rect b="b" l="l" r="r" t="t"/>
              <a:pathLst>
                <a:path extrusionOk="0" h="4004" w="5939">
                  <a:moveTo>
                    <a:pt x="2036" y="1"/>
                  </a:moveTo>
                  <a:cubicBezTo>
                    <a:pt x="2036" y="1"/>
                    <a:pt x="1" y="2136"/>
                    <a:pt x="1335" y="4004"/>
                  </a:cubicBezTo>
                  <a:lnTo>
                    <a:pt x="3537" y="3537"/>
                  </a:lnTo>
                  <a:lnTo>
                    <a:pt x="5938" y="1202"/>
                  </a:lnTo>
                  <a:lnTo>
                    <a:pt x="2036" y="1"/>
                  </a:ln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
            <p:cNvSpPr/>
            <p:nvPr/>
          </p:nvSpPr>
          <p:spPr>
            <a:xfrm>
              <a:off x="4087331" y="1020748"/>
              <a:ext cx="124629" cy="114399"/>
            </a:xfrm>
            <a:custGeom>
              <a:rect b="b" l="l" r="r" t="t"/>
              <a:pathLst>
                <a:path extrusionOk="0" h="4104" w="4471">
                  <a:moveTo>
                    <a:pt x="901" y="1"/>
                  </a:moveTo>
                  <a:lnTo>
                    <a:pt x="1" y="2903"/>
                  </a:lnTo>
                  <a:lnTo>
                    <a:pt x="3903" y="4104"/>
                  </a:lnTo>
                  <a:lnTo>
                    <a:pt x="4470" y="901"/>
                  </a:lnTo>
                  <a:lnTo>
                    <a:pt x="9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6"/>
            <p:cNvSpPr/>
            <p:nvPr/>
          </p:nvSpPr>
          <p:spPr>
            <a:xfrm>
              <a:off x="3250469" y="905453"/>
              <a:ext cx="96726" cy="40948"/>
            </a:xfrm>
            <a:custGeom>
              <a:rect b="b" l="l" r="r" t="t"/>
              <a:pathLst>
                <a:path extrusionOk="0" h="1469" w="3470">
                  <a:moveTo>
                    <a:pt x="801" y="0"/>
                  </a:moveTo>
                  <a:lnTo>
                    <a:pt x="0" y="1134"/>
                  </a:lnTo>
                  <a:lnTo>
                    <a:pt x="2469" y="1468"/>
                  </a:lnTo>
                  <a:lnTo>
                    <a:pt x="3469" y="734"/>
                  </a:lnTo>
                  <a:lnTo>
                    <a:pt x="8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
            <p:cNvSpPr/>
            <p:nvPr/>
          </p:nvSpPr>
          <p:spPr>
            <a:xfrm>
              <a:off x="3157475" y="870106"/>
              <a:ext cx="52098" cy="52098"/>
            </a:xfrm>
            <a:custGeom>
              <a:rect b="b" l="l" r="r" t="t"/>
              <a:pathLst>
                <a:path extrusionOk="0" h="1869" w="1869">
                  <a:moveTo>
                    <a:pt x="0" y="1"/>
                  </a:moveTo>
                  <a:lnTo>
                    <a:pt x="67" y="935"/>
                  </a:lnTo>
                  <a:lnTo>
                    <a:pt x="1702" y="1869"/>
                  </a:lnTo>
                  <a:lnTo>
                    <a:pt x="1868" y="56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p:nvPr/>
          </p:nvSpPr>
          <p:spPr>
            <a:xfrm>
              <a:off x="3150952" y="968285"/>
              <a:ext cx="127417" cy="43206"/>
            </a:xfrm>
            <a:custGeom>
              <a:rect b="b" l="l" r="r" t="t"/>
              <a:pathLst>
                <a:path extrusionOk="0" h="1550" w="4571">
                  <a:moveTo>
                    <a:pt x="143" y="1"/>
                  </a:moveTo>
                  <a:cubicBezTo>
                    <a:pt x="98" y="1"/>
                    <a:pt x="58" y="24"/>
                    <a:pt x="34" y="48"/>
                  </a:cubicBezTo>
                  <a:cubicBezTo>
                    <a:pt x="1" y="115"/>
                    <a:pt x="34" y="181"/>
                    <a:pt x="68" y="215"/>
                  </a:cubicBezTo>
                  <a:cubicBezTo>
                    <a:pt x="1435" y="982"/>
                    <a:pt x="2903" y="1449"/>
                    <a:pt x="4471" y="1549"/>
                  </a:cubicBezTo>
                  <a:cubicBezTo>
                    <a:pt x="4538" y="1549"/>
                    <a:pt x="4571" y="1482"/>
                    <a:pt x="4571" y="1416"/>
                  </a:cubicBezTo>
                  <a:cubicBezTo>
                    <a:pt x="4571" y="1349"/>
                    <a:pt x="4538" y="1282"/>
                    <a:pt x="4471" y="1282"/>
                  </a:cubicBezTo>
                  <a:cubicBezTo>
                    <a:pt x="2970" y="1182"/>
                    <a:pt x="1535" y="748"/>
                    <a:pt x="201" y="15"/>
                  </a:cubicBezTo>
                  <a:cubicBezTo>
                    <a:pt x="182" y="5"/>
                    <a:pt x="162" y="1"/>
                    <a:pt x="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6"/>
            <p:cNvSpPr/>
            <p:nvPr/>
          </p:nvSpPr>
          <p:spPr>
            <a:xfrm>
              <a:off x="3797226" y="1280746"/>
              <a:ext cx="26983" cy="152894"/>
            </a:xfrm>
            <a:custGeom>
              <a:rect b="b" l="l" r="r" t="t"/>
              <a:pathLst>
                <a:path extrusionOk="0" h="5485" w="968">
                  <a:moveTo>
                    <a:pt x="138" y="1"/>
                  </a:moveTo>
                  <a:cubicBezTo>
                    <a:pt x="123" y="1"/>
                    <a:pt x="109" y="5"/>
                    <a:pt x="100" y="14"/>
                  </a:cubicBezTo>
                  <a:cubicBezTo>
                    <a:pt x="34" y="47"/>
                    <a:pt x="0" y="114"/>
                    <a:pt x="34" y="180"/>
                  </a:cubicBezTo>
                  <a:cubicBezTo>
                    <a:pt x="300" y="914"/>
                    <a:pt x="867" y="3416"/>
                    <a:pt x="467" y="5351"/>
                  </a:cubicBezTo>
                  <a:cubicBezTo>
                    <a:pt x="467" y="5384"/>
                    <a:pt x="501" y="5451"/>
                    <a:pt x="567" y="5484"/>
                  </a:cubicBezTo>
                  <a:lnTo>
                    <a:pt x="601" y="5484"/>
                  </a:lnTo>
                  <a:cubicBezTo>
                    <a:pt x="634" y="5484"/>
                    <a:pt x="701" y="5451"/>
                    <a:pt x="701" y="5384"/>
                  </a:cubicBezTo>
                  <a:cubicBezTo>
                    <a:pt x="968" y="3616"/>
                    <a:pt x="801" y="1782"/>
                    <a:pt x="234" y="80"/>
                  </a:cubicBezTo>
                  <a:cubicBezTo>
                    <a:pt x="234" y="31"/>
                    <a:pt x="180" y="1"/>
                    <a:pt x="1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a:off x="3444791" y="1195892"/>
              <a:ext cx="79081" cy="198693"/>
            </a:xfrm>
            <a:custGeom>
              <a:rect b="b" l="l" r="r" t="t"/>
              <a:pathLst>
                <a:path extrusionOk="0" h="7128" w="2837">
                  <a:moveTo>
                    <a:pt x="1521" y="0"/>
                  </a:moveTo>
                  <a:cubicBezTo>
                    <a:pt x="1486" y="0"/>
                    <a:pt x="1455" y="16"/>
                    <a:pt x="1435" y="55"/>
                  </a:cubicBezTo>
                  <a:cubicBezTo>
                    <a:pt x="268" y="1590"/>
                    <a:pt x="1" y="3658"/>
                    <a:pt x="768" y="5459"/>
                  </a:cubicBezTo>
                  <a:cubicBezTo>
                    <a:pt x="1202" y="6427"/>
                    <a:pt x="1936" y="7060"/>
                    <a:pt x="2703" y="7127"/>
                  </a:cubicBezTo>
                  <a:cubicBezTo>
                    <a:pt x="2736" y="7127"/>
                    <a:pt x="2803" y="7060"/>
                    <a:pt x="2836" y="7027"/>
                  </a:cubicBezTo>
                  <a:cubicBezTo>
                    <a:pt x="2836" y="6960"/>
                    <a:pt x="2769" y="6894"/>
                    <a:pt x="2703" y="6894"/>
                  </a:cubicBezTo>
                  <a:cubicBezTo>
                    <a:pt x="2036" y="6827"/>
                    <a:pt x="1402" y="6260"/>
                    <a:pt x="1002" y="5393"/>
                  </a:cubicBezTo>
                  <a:cubicBezTo>
                    <a:pt x="268" y="3658"/>
                    <a:pt x="501" y="1690"/>
                    <a:pt x="1602" y="189"/>
                  </a:cubicBezTo>
                  <a:cubicBezTo>
                    <a:pt x="1669" y="122"/>
                    <a:pt x="1635" y="55"/>
                    <a:pt x="1602" y="22"/>
                  </a:cubicBezTo>
                  <a:cubicBezTo>
                    <a:pt x="1574" y="8"/>
                    <a:pt x="1547" y="0"/>
                    <a:pt x="1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a:off x="2965912" y="1188086"/>
              <a:ext cx="162762" cy="155347"/>
            </a:xfrm>
            <a:custGeom>
              <a:rect b="b" l="l" r="r" t="t"/>
              <a:pathLst>
                <a:path extrusionOk="0" h="5573" w="5839">
                  <a:moveTo>
                    <a:pt x="5615" y="1"/>
                  </a:moveTo>
                  <a:cubicBezTo>
                    <a:pt x="2754" y="1"/>
                    <a:pt x="430" y="3128"/>
                    <a:pt x="1" y="5439"/>
                  </a:cubicBezTo>
                  <a:cubicBezTo>
                    <a:pt x="1" y="5506"/>
                    <a:pt x="34" y="5539"/>
                    <a:pt x="101" y="5573"/>
                  </a:cubicBezTo>
                  <a:lnTo>
                    <a:pt x="134" y="5573"/>
                  </a:lnTo>
                  <a:cubicBezTo>
                    <a:pt x="168" y="5573"/>
                    <a:pt x="234" y="5539"/>
                    <a:pt x="234" y="5472"/>
                  </a:cubicBezTo>
                  <a:cubicBezTo>
                    <a:pt x="663" y="3261"/>
                    <a:pt x="2888" y="234"/>
                    <a:pt x="5616" y="234"/>
                  </a:cubicBezTo>
                  <a:cubicBezTo>
                    <a:pt x="5646" y="234"/>
                    <a:pt x="5675" y="235"/>
                    <a:pt x="5705" y="235"/>
                  </a:cubicBezTo>
                  <a:cubicBezTo>
                    <a:pt x="5772" y="235"/>
                    <a:pt x="5838" y="202"/>
                    <a:pt x="5838" y="135"/>
                  </a:cubicBezTo>
                  <a:cubicBezTo>
                    <a:pt x="5838" y="69"/>
                    <a:pt x="5772" y="2"/>
                    <a:pt x="5705" y="2"/>
                  </a:cubicBezTo>
                  <a:cubicBezTo>
                    <a:pt x="5675" y="1"/>
                    <a:pt x="5645" y="1"/>
                    <a:pt x="5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p:nvPr/>
          </p:nvSpPr>
          <p:spPr>
            <a:xfrm>
              <a:off x="4052012" y="1163946"/>
              <a:ext cx="80921" cy="40001"/>
            </a:xfrm>
            <a:custGeom>
              <a:rect b="b" l="l" r="r" t="t"/>
              <a:pathLst>
                <a:path extrusionOk="0" h="1435" w="2903">
                  <a:moveTo>
                    <a:pt x="133" y="1"/>
                  </a:moveTo>
                  <a:cubicBezTo>
                    <a:pt x="33" y="34"/>
                    <a:pt x="0" y="101"/>
                    <a:pt x="33" y="167"/>
                  </a:cubicBezTo>
                  <a:cubicBezTo>
                    <a:pt x="167" y="968"/>
                    <a:pt x="1334" y="1168"/>
                    <a:pt x="2302" y="1335"/>
                  </a:cubicBezTo>
                  <a:lnTo>
                    <a:pt x="2735" y="1435"/>
                  </a:lnTo>
                  <a:lnTo>
                    <a:pt x="2769" y="1435"/>
                  </a:lnTo>
                  <a:cubicBezTo>
                    <a:pt x="2835" y="1402"/>
                    <a:pt x="2869" y="1368"/>
                    <a:pt x="2902" y="1335"/>
                  </a:cubicBezTo>
                  <a:cubicBezTo>
                    <a:pt x="2902" y="1268"/>
                    <a:pt x="2869" y="1201"/>
                    <a:pt x="2802" y="1168"/>
                  </a:cubicBezTo>
                  <a:cubicBezTo>
                    <a:pt x="2669" y="1168"/>
                    <a:pt x="2502" y="1135"/>
                    <a:pt x="2335" y="1101"/>
                  </a:cubicBezTo>
                  <a:cubicBezTo>
                    <a:pt x="1468" y="935"/>
                    <a:pt x="367" y="768"/>
                    <a:pt x="267" y="101"/>
                  </a:cubicBezTo>
                  <a:cubicBezTo>
                    <a:pt x="234" y="34"/>
                    <a:pt x="167" y="1"/>
                    <a:pt x="1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6"/>
            <p:cNvSpPr/>
            <p:nvPr/>
          </p:nvSpPr>
          <p:spPr>
            <a:xfrm>
              <a:off x="2667445" y="1044163"/>
              <a:ext cx="81311" cy="134692"/>
            </a:xfrm>
            <a:custGeom>
              <a:rect b="b" l="l" r="r" t="t"/>
              <a:pathLst>
                <a:path extrusionOk="0" h="4832" w="2917">
                  <a:moveTo>
                    <a:pt x="2732" y="0"/>
                  </a:moveTo>
                  <a:cubicBezTo>
                    <a:pt x="2710" y="0"/>
                    <a:pt x="2688" y="8"/>
                    <a:pt x="2669" y="28"/>
                  </a:cubicBezTo>
                  <a:cubicBezTo>
                    <a:pt x="1335" y="962"/>
                    <a:pt x="0" y="2963"/>
                    <a:pt x="67" y="4698"/>
                  </a:cubicBezTo>
                  <a:cubicBezTo>
                    <a:pt x="67" y="4765"/>
                    <a:pt x="134" y="4831"/>
                    <a:pt x="200" y="4831"/>
                  </a:cubicBezTo>
                  <a:cubicBezTo>
                    <a:pt x="267" y="4798"/>
                    <a:pt x="334" y="4765"/>
                    <a:pt x="334" y="4698"/>
                  </a:cubicBezTo>
                  <a:cubicBezTo>
                    <a:pt x="267" y="3030"/>
                    <a:pt x="1568" y="1095"/>
                    <a:pt x="2836" y="195"/>
                  </a:cubicBezTo>
                  <a:cubicBezTo>
                    <a:pt x="2916" y="141"/>
                    <a:pt x="2824" y="0"/>
                    <a:pt x="27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6"/>
            <p:cNvSpPr/>
            <p:nvPr/>
          </p:nvSpPr>
          <p:spPr>
            <a:xfrm>
              <a:off x="2380100" y="734685"/>
              <a:ext cx="81311" cy="33227"/>
            </a:xfrm>
            <a:custGeom>
              <a:rect b="b" l="l" r="r" t="t"/>
              <a:pathLst>
                <a:path extrusionOk="0" h="1192" w="2917">
                  <a:moveTo>
                    <a:pt x="2767" y="0"/>
                  </a:moveTo>
                  <a:cubicBezTo>
                    <a:pt x="2734" y="0"/>
                    <a:pt x="2699" y="16"/>
                    <a:pt x="2669" y="55"/>
                  </a:cubicBezTo>
                  <a:cubicBezTo>
                    <a:pt x="2316" y="599"/>
                    <a:pt x="1474" y="944"/>
                    <a:pt x="669" y="944"/>
                  </a:cubicBezTo>
                  <a:cubicBezTo>
                    <a:pt x="487" y="944"/>
                    <a:pt x="307" y="926"/>
                    <a:pt x="134" y="889"/>
                  </a:cubicBezTo>
                  <a:cubicBezTo>
                    <a:pt x="116" y="880"/>
                    <a:pt x="101" y="876"/>
                    <a:pt x="87" y="876"/>
                  </a:cubicBezTo>
                  <a:cubicBezTo>
                    <a:pt x="50" y="876"/>
                    <a:pt x="25" y="907"/>
                    <a:pt x="1" y="956"/>
                  </a:cubicBezTo>
                  <a:cubicBezTo>
                    <a:pt x="1" y="1023"/>
                    <a:pt x="34" y="1089"/>
                    <a:pt x="101" y="1123"/>
                  </a:cubicBezTo>
                  <a:cubicBezTo>
                    <a:pt x="301" y="1156"/>
                    <a:pt x="501" y="1189"/>
                    <a:pt x="701" y="1189"/>
                  </a:cubicBezTo>
                  <a:cubicBezTo>
                    <a:pt x="734" y="1191"/>
                    <a:pt x="766" y="1191"/>
                    <a:pt x="798" y="1191"/>
                  </a:cubicBezTo>
                  <a:cubicBezTo>
                    <a:pt x="1597" y="1191"/>
                    <a:pt x="2357" y="798"/>
                    <a:pt x="2870" y="189"/>
                  </a:cubicBezTo>
                  <a:cubicBezTo>
                    <a:pt x="2917" y="94"/>
                    <a:pt x="2847" y="0"/>
                    <a:pt x="27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6"/>
            <p:cNvSpPr/>
            <p:nvPr/>
          </p:nvSpPr>
          <p:spPr>
            <a:xfrm>
              <a:off x="3020771" y="1293206"/>
              <a:ext cx="356159" cy="413804"/>
            </a:xfrm>
            <a:custGeom>
              <a:rect b="b" l="l" r="r" t="t"/>
              <a:pathLst>
                <a:path extrusionOk="0" h="14845" w="12777">
                  <a:moveTo>
                    <a:pt x="7406" y="0"/>
                  </a:moveTo>
                  <a:cubicBezTo>
                    <a:pt x="4137" y="0"/>
                    <a:pt x="1035" y="3303"/>
                    <a:pt x="501" y="7406"/>
                  </a:cubicBezTo>
                  <a:cubicBezTo>
                    <a:pt x="1" y="11508"/>
                    <a:pt x="2236" y="14844"/>
                    <a:pt x="5538" y="14844"/>
                  </a:cubicBezTo>
                  <a:cubicBezTo>
                    <a:pt x="6005" y="14844"/>
                    <a:pt x="6506" y="14778"/>
                    <a:pt x="6939" y="14644"/>
                  </a:cubicBezTo>
                  <a:cubicBezTo>
                    <a:pt x="9675" y="13877"/>
                    <a:pt x="12010" y="10941"/>
                    <a:pt x="12477" y="7439"/>
                  </a:cubicBezTo>
                  <a:cubicBezTo>
                    <a:pt x="12777" y="5504"/>
                    <a:pt x="12310" y="3536"/>
                    <a:pt x="11176" y="1935"/>
                  </a:cubicBezTo>
                  <a:cubicBezTo>
                    <a:pt x="10308" y="734"/>
                    <a:pt x="8907" y="0"/>
                    <a:pt x="74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p:nvPr/>
          </p:nvSpPr>
          <p:spPr>
            <a:xfrm>
              <a:off x="3092385" y="1336776"/>
              <a:ext cx="281761" cy="364661"/>
            </a:xfrm>
            <a:custGeom>
              <a:rect b="b" l="l" r="r" t="t"/>
              <a:pathLst>
                <a:path extrusionOk="0" h="13082" w="10108">
                  <a:moveTo>
                    <a:pt x="6719" y="1"/>
                  </a:moveTo>
                  <a:cubicBezTo>
                    <a:pt x="3538" y="1"/>
                    <a:pt x="693" y="2823"/>
                    <a:pt x="334" y="6410"/>
                  </a:cubicBezTo>
                  <a:cubicBezTo>
                    <a:pt x="0" y="9612"/>
                    <a:pt x="1768" y="12381"/>
                    <a:pt x="4404" y="13081"/>
                  </a:cubicBezTo>
                  <a:cubicBezTo>
                    <a:pt x="4937" y="12914"/>
                    <a:pt x="5438" y="12681"/>
                    <a:pt x="5938" y="12414"/>
                  </a:cubicBezTo>
                  <a:cubicBezTo>
                    <a:pt x="7939" y="11146"/>
                    <a:pt x="9541" y="8678"/>
                    <a:pt x="9908" y="5876"/>
                  </a:cubicBezTo>
                  <a:cubicBezTo>
                    <a:pt x="10108" y="4508"/>
                    <a:pt x="9941" y="3141"/>
                    <a:pt x="9474" y="1840"/>
                  </a:cubicBezTo>
                  <a:cubicBezTo>
                    <a:pt x="9274" y="1306"/>
                    <a:pt x="8974" y="806"/>
                    <a:pt x="8640" y="339"/>
                  </a:cubicBezTo>
                  <a:cubicBezTo>
                    <a:pt x="8073" y="138"/>
                    <a:pt x="7506" y="5"/>
                    <a:pt x="6939" y="5"/>
                  </a:cubicBezTo>
                  <a:cubicBezTo>
                    <a:pt x="6865" y="2"/>
                    <a:pt x="6792" y="1"/>
                    <a:pt x="6719" y="1"/>
                  </a:cubicBezTo>
                  <a:close/>
                </a:path>
              </a:pathLst>
            </a:custGeom>
            <a:solidFill>
              <a:srgbClr val="46C9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6"/>
            <p:cNvSpPr/>
            <p:nvPr/>
          </p:nvSpPr>
          <p:spPr>
            <a:xfrm>
              <a:off x="3184431" y="1388040"/>
              <a:ext cx="188797" cy="294778"/>
            </a:xfrm>
            <a:custGeom>
              <a:rect b="b" l="l" r="r" t="t"/>
              <a:pathLst>
                <a:path extrusionOk="0" h="10575" w="6773">
                  <a:moveTo>
                    <a:pt x="6139" y="1"/>
                  </a:moveTo>
                  <a:cubicBezTo>
                    <a:pt x="6038" y="34"/>
                    <a:pt x="5938" y="34"/>
                    <a:pt x="5838" y="34"/>
                  </a:cubicBezTo>
                  <a:cubicBezTo>
                    <a:pt x="2603" y="368"/>
                    <a:pt x="1" y="3170"/>
                    <a:pt x="68" y="6272"/>
                  </a:cubicBezTo>
                  <a:cubicBezTo>
                    <a:pt x="68" y="8040"/>
                    <a:pt x="1068" y="9708"/>
                    <a:pt x="2636" y="10575"/>
                  </a:cubicBezTo>
                  <a:cubicBezTo>
                    <a:pt x="4637" y="9307"/>
                    <a:pt x="6239" y="6839"/>
                    <a:pt x="6606" y="4037"/>
                  </a:cubicBezTo>
                  <a:cubicBezTo>
                    <a:pt x="6772" y="2669"/>
                    <a:pt x="6639" y="1302"/>
                    <a:pt x="6139" y="1"/>
                  </a:cubicBezTo>
                  <a:close/>
                </a:path>
              </a:pathLst>
            </a:custGeom>
            <a:solidFill>
              <a:srgbClr val="34B9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6"/>
            <p:cNvSpPr/>
            <p:nvPr/>
          </p:nvSpPr>
          <p:spPr>
            <a:xfrm>
              <a:off x="3082154" y="1410313"/>
              <a:ext cx="201815" cy="165159"/>
            </a:xfrm>
            <a:custGeom>
              <a:rect b="b" l="l" r="r" t="t"/>
              <a:pathLst>
                <a:path extrusionOk="0" h="5925" w="7240">
                  <a:moveTo>
                    <a:pt x="2753" y="1"/>
                  </a:moveTo>
                  <a:cubicBezTo>
                    <a:pt x="2265" y="1"/>
                    <a:pt x="1733" y="201"/>
                    <a:pt x="1268" y="603"/>
                  </a:cubicBezTo>
                  <a:cubicBezTo>
                    <a:pt x="334" y="1403"/>
                    <a:pt x="1" y="2704"/>
                    <a:pt x="568" y="3538"/>
                  </a:cubicBezTo>
                  <a:lnTo>
                    <a:pt x="1935" y="5473"/>
                  </a:lnTo>
                  <a:cubicBezTo>
                    <a:pt x="2141" y="5772"/>
                    <a:pt x="2462" y="5924"/>
                    <a:pt x="2792" y="5924"/>
                  </a:cubicBezTo>
                  <a:cubicBezTo>
                    <a:pt x="3051" y="5924"/>
                    <a:pt x="3316" y="5830"/>
                    <a:pt x="3536" y="5640"/>
                  </a:cubicBezTo>
                  <a:lnTo>
                    <a:pt x="6005" y="3538"/>
                  </a:lnTo>
                  <a:cubicBezTo>
                    <a:pt x="6939" y="2704"/>
                    <a:pt x="7239" y="1403"/>
                    <a:pt x="6672" y="603"/>
                  </a:cubicBezTo>
                  <a:cubicBezTo>
                    <a:pt x="6392" y="203"/>
                    <a:pt x="5957" y="7"/>
                    <a:pt x="5474" y="7"/>
                  </a:cubicBezTo>
                  <a:cubicBezTo>
                    <a:pt x="5150" y="7"/>
                    <a:pt x="4805" y="95"/>
                    <a:pt x="4470" y="269"/>
                  </a:cubicBezTo>
                  <a:cubicBezTo>
                    <a:pt x="4345" y="325"/>
                    <a:pt x="4208" y="351"/>
                    <a:pt x="4072" y="351"/>
                  </a:cubicBezTo>
                  <a:cubicBezTo>
                    <a:pt x="3881" y="351"/>
                    <a:pt x="3692" y="300"/>
                    <a:pt x="3536" y="202"/>
                  </a:cubicBezTo>
                  <a:cubicBezTo>
                    <a:pt x="3304" y="68"/>
                    <a:pt x="3036" y="1"/>
                    <a:pt x="27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6"/>
            <p:cNvSpPr/>
            <p:nvPr/>
          </p:nvSpPr>
          <p:spPr>
            <a:xfrm>
              <a:off x="2986373" y="1735234"/>
              <a:ext cx="371964" cy="329761"/>
            </a:xfrm>
            <a:custGeom>
              <a:rect b="b" l="l" r="r" t="t"/>
              <a:pathLst>
                <a:path extrusionOk="0" h="11830" w="13344">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6"/>
            <p:cNvSpPr/>
            <p:nvPr/>
          </p:nvSpPr>
          <p:spPr>
            <a:xfrm>
              <a:off x="2986373" y="1735234"/>
              <a:ext cx="371964" cy="329761"/>
            </a:xfrm>
            <a:custGeom>
              <a:rect b="b" l="l" r="r" t="t"/>
              <a:pathLst>
                <a:path extrusionOk="0" h="11830" w="13344">
                  <a:moveTo>
                    <a:pt x="5015" y="1"/>
                  </a:moveTo>
                  <a:cubicBezTo>
                    <a:pt x="4524" y="1"/>
                    <a:pt x="4031" y="7"/>
                    <a:pt x="3537" y="21"/>
                  </a:cubicBezTo>
                  <a:cubicBezTo>
                    <a:pt x="2369" y="55"/>
                    <a:pt x="1335" y="889"/>
                    <a:pt x="1035" y="2056"/>
                  </a:cubicBezTo>
                  <a:cubicBezTo>
                    <a:pt x="1" y="6292"/>
                    <a:pt x="835" y="11830"/>
                    <a:pt x="835" y="11830"/>
                  </a:cubicBezTo>
                  <a:lnTo>
                    <a:pt x="13344" y="11830"/>
                  </a:lnTo>
                  <a:cubicBezTo>
                    <a:pt x="12877" y="8961"/>
                    <a:pt x="12743" y="6059"/>
                    <a:pt x="13010" y="3157"/>
                  </a:cubicBezTo>
                  <a:cubicBezTo>
                    <a:pt x="13110" y="1689"/>
                    <a:pt x="12043" y="422"/>
                    <a:pt x="10575" y="255"/>
                  </a:cubicBezTo>
                  <a:cubicBezTo>
                    <a:pt x="8727" y="96"/>
                    <a:pt x="6880" y="1"/>
                    <a:pt x="50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p:nvPr/>
          </p:nvSpPr>
          <p:spPr>
            <a:xfrm>
              <a:off x="2916683" y="2064978"/>
              <a:ext cx="441651" cy="2490130"/>
            </a:xfrm>
            <a:custGeom>
              <a:rect b="b" l="l" r="r" t="t"/>
              <a:pathLst>
                <a:path extrusionOk="0" h="89332" w="15844">
                  <a:moveTo>
                    <a:pt x="2608" y="0"/>
                  </a:moveTo>
                  <a:cubicBezTo>
                    <a:pt x="1167" y="0"/>
                    <a:pt x="0" y="1188"/>
                    <a:pt x="99" y="2636"/>
                  </a:cubicBezTo>
                  <a:cubicBezTo>
                    <a:pt x="366" y="9641"/>
                    <a:pt x="1267" y="28721"/>
                    <a:pt x="3401" y="38595"/>
                  </a:cubicBezTo>
                  <a:cubicBezTo>
                    <a:pt x="4669" y="51804"/>
                    <a:pt x="6670" y="89331"/>
                    <a:pt x="6670" y="89331"/>
                  </a:cubicBezTo>
                  <a:lnTo>
                    <a:pt x="15844" y="89331"/>
                  </a:lnTo>
                  <a:cubicBezTo>
                    <a:pt x="15844" y="89331"/>
                    <a:pt x="12908" y="47568"/>
                    <a:pt x="10006" y="38595"/>
                  </a:cubicBezTo>
                  <a:cubicBezTo>
                    <a:pt x="12975" y="30556"/>
                    <a:pt x="12208" y="1"/>
                    <a:pt x="12208" y="1"/>
                  </a:cubicBezTo>
                  <a:lnTo>
                    <a:pt x="2668" y="1"/>
                  </a:lnTo>
                  <a:cubicBezTo>
                    <a:pt x="2648" y="0"/>
                    <a:pt x="2628" y="0"/>
                    <a:pt x="2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p:nvPr/>
          </p:nvSpPr>
          <p:spPr>
            <a:xfrm>
              <a:off x="3182591" y="2364393"/>
              <a:ext cx="75346" cy="611856"/>
            </a:xfrm>
            <a:custGeom>
              <a:rect b="b" l="l" r="r" t="t"/>
              <a:pathLst>
                <a:path extrusionOk="0" h="21950" w="2703">
                  <a:moveTo>
                    <a:pt x="33" y="1"/>
                  </a:moveTo>
                  <a:cubicBezTo>
                    <a:pt x="33" y="1"/>
                    <a:pt x="0" y="13644"/>
                    <a:pt x="1701" y="21950"/>
                  </a:cubicBezTo>
                  <a:cubicBezTo>
                    <a:pt x="2335" y="16946"/>
                    <a:pt x="2602" y="10342"/>
                    <a:pt x="2702" y="4371"/>
                  </a:cubicBezTo>
                  <a:lnTo>
                    <a:pt x="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6"/>
            <p:cNvSpPr/>
            <p:nvPr/>
          </p:nvSpPr>
          <p:spPr>
            <a:xfrm>
              <a:off x="3061693" y="2064978"/>
              <a:ext cx="820138" cy="2490130"/>
            </a:xfrm>
            <a:custGeom>
              <a:rect b="b" l="l" r="r" t="t"/>
              <a:pathLst>
                <a:path extrusionOk="0" h="89332" w="29422">
                  <a:moveTo>
                    <a:pt x="1" y="1"/>
                  </a:moveTo>
                  <a:cubicBezTo>
                    <a:pt x="1" y="1"/>
                    <a:pt x="6539" y="30556"/>
                    <a:pt x="11109" y="38595"/>
                  </a:cubicBezTo>
                  <a:cubicBezTo>
                    <a:pt x="13077" y="57742"/>
                    <a:pt x="20248" y="89331"/>
                    <a:pt x="20248" y="89331"/>
                  </a:cubicBezTo>
                  <a:lnTo>
                    <a:pt x="29422" y="89331"/>
                  </a:lnTo>
                  <a:cubicBezTo>
                    <a:pt x="29422" y="89331"/>
                    <a:pt x="22050" y="50470"/>
                    <a:pt x="18314" y="38595"/>
                  </a:cubicBezTo>
                  <a:cubicBezTo>
                    <a:pt x="18447" y="28721"/>
                    <a:pt x="14911" y="9641"/>
                    <a:pt x="13777" y="2636"/>
                  </a:cubicBezTo>
                  <a:cubicBezTo>
                    <a:pt x="13510" y="1135"/>
                    <a:pt x="12209" y="1"/>
                    <a:pt x="106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6"/>
            <p:cNvSpPr/>
            <p:nvPr/>
          </p:nvSpPr>
          <p:spPr>
            <a:xfrm>
              <a:off x="3345302" y="3025219"/>
              <a:ext cx="220408" cy="228129"/>
            </a:xfrm>
            <a:custGeom>
              <a:rect b="b" l="l" r="r" t="t"/>
              <a:pathLst>
                <a:path extrusionOk="0" h="8184" w="7907">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p:nvPr/>
          </p:nvSpPr>
          <p:spPr>
            <a:xfrm>
              <a:off x="3345302" y="3025219"/>
              <a:ext cx="220408" cy="228129"/>
            </a:xfrm>
            <a:custGeom>
              <a:rect b="b" l="l" r="r" t="t"/>
              <a:pathLst>
                <a:path extrusionOk="0" h="8184" w="7907">
                  <a:moveTo>
                    <a:pt x="3482" y="0"/>
                  </a:moveTo>
                  <a:cubicBezTo>
                    <a:pt x="3153" y="0"/>
                    <a:pt x="2823" y="57"/>
                    <a:pt x="2502" y="179"/>
                  </a:cubicBezTo>
                  <a:cubicBezTo>
                    <a:pt x="768" y="812"/>
                    <a:pt x="1" y="3081"/>
                    <a:pt x="801" y="5249"/>
                  </a:cubicBezTo>
                  <a:cubicBezTo>
                    <a:pt x="1460" y="7032"/>
                    <a:pt x="2953" y="8184"/>
                    <a:pt x="4446" y="8184"/>
                  </a:cubicBezTo>
                  <a:cubicBezTo>
                    <a:pt x="4768" y="8184"/>
                    <a:pt x="5091" y="8130"/>
                    <a:pt x="5404" y="8017"/>
                  </a:cubicBezTo>
                  <a:cubicBezTo>
                    <a:pt x="7139" y="7384"/>
                    <a:pt x="7906" y="5082"/>
                    <a:pt x="7106" y="2914"/>
                  </a:cubicBezTo>
                  <a:cubicBezTo>
                    <a:pt x="6450" y="1166"/>
                    <a:pt x="4968" y="0"/>
                    <a:pt x="3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p:nvPr/>
          </p:nvSpPr>
          <p:spPr>
            <a:xfrm>
              <a:off x="3564741" y="4466820"/>
              <a:ext cx="178567" cy="88364"/>
            </a:xfrm>
            <a:custGeom>
              <a:rect b="b" l="l" r="r" t="t"/>
              <a:pathLst>
                <a:path extrusionOk="0" h="3170" w="6406">
                  <a:moveTo>
                    <a:pt x="3136" y="0"/>
                  </a:moveTo>
                  <a:cubicBezTo>
                    <a:pt x="1402" y="0"/>
                    <a:pt x="1" y="1435"/>
                    <a:pt x="101" y="3169"/>
                  </a:cubicBezTo>
                  <a:lnTo>
                    <a:pt x="6405" y="3169"/>
                  </a:lnTo>
                  <a:cubicBezTo>
                    <a:pt x="6339" y="1401"/>
                    <a:pt x="4871" y="34"/>
                    <a:pt x="3136"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6"/>
            <p:cNvSpPr/>
            <p:nvPr/>
          </p:nvSpPr>
          <p:spPr>
            <a:xfrm>
              <a:off x="2982665" y="3028202"/>
              <a:ext cx="187850" cy="223223"/>
            </a:xfrm>
            <a:custGeom>
              <a:rect b="b" l="l" r="r" t="t"/>
              <a:pathLst>
                <a:path extrusionOk="0" h="8008" w="6739">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6"/>
            <p:cNvSpPr/>
            <p:nvPr/>
          </p:nvSpPr>
          <p:spPr>
            <a:xfrm>
              <a:off x="2982665" y="3028202"/>
              <a:ext cx="187850" cy="223223"/>
            </a:xfrm>
            <a:custGeom>
              <a:rect b="b" l="l" r="r" t="t"/>
              <a:pathLst>
                <a:path extrusionOk="0" h="8008" w="6739">
                  <a:moveTo>
                    <a:pt x="3295" y="1"/>
                  </a:moveTo>
                  <a:cubicBezTo>
                    <a:pt x="3154" y="1"/>
                    <a:pt x="3012" y="13"/>
                    <a:pt x="2869" y="38"/>
                  </a:cubicBezTo>
                  <a:cubicBezTo>
                    <a:pt x="1168" y="338"/>
                    <a:pt x="0" y="2340"/>
                    <a:pt x="267" y="4541"/>
                  </a:cubicBezTo>
                  <a:cubicBezTo>
                    <a:pt x="545" y="6545"/>
                    <a:pt x="1933" y="8007"/>
                    <a:pt x="3484" y="8007"/>
                  </a:cubicBezTo>
                  <a:cubicBezTo>
                    <a:pt x="3612" y="8007"/>
                    <a:pt x="3741" y="7997"/>
                    <a:pt x="3870" y="7977"/>
                  </a:cubicBezTo>
                  <a:cubicBezTo>
                    <a:pt x="5604" y="7677"/>
                    <a:pt x="6738" y="5676"/>
                    <a:pt x="6472" y="3474"/>
                  </a:cubicBezTo>
                  <a:cubicBezTo>
                    <a:pt x="6197" y="1457"/>
                    <a:pt x="4830" y="1"/>
                    <a:pt x="3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p:nvPr/>
          </p:nvSpPr>
          <p:spPr>
            <a:xfrm>
              <a:off x="3016144" y="4466820"/>
              <a:ext cx="175752" cy="88364"/>
            </a:xfrm>
            <a:custGeom>
              <a:rect b="b" l="l" r="r" t="t"/>
              <a:pathLst>
                <a:path extrusionOk="0" h="3170" w="6305">
                  <a:moveTo>
                    <a:pt x="3136" y="0"/>
                  </a:moveTo>
                  <a:cubicBezTo>
                    <a:pt x="1401" y="0"/>
                    <a:pt x="0" y="1401"/>
                    <a:pt x="0" y="3169"/>
                  </a:cubicBezTo>
                  <a:lnTo>
                    <a:pt x="6305" y="3169"/>
                  </a:lnTo>
                  <a:cubicBezTo>
                    <a:pt x="6305" y="1401"/>
                    <a:pt x="4904" y="0"/>
                    <a:pt x="3136" y="0"/>
                  </a:cubicBezTo>
                  <a:close/>
                </a:path>
              </a:pathLst>
            </a:custGeom>
            <a:solidFill>
              <a:srgbClr val="80ED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6"/>
            <p:cNvSpPr/>
            <p:nvPr/>
          </p:nvSpPr>
          <p:spPr>
            <a:xfrm>
              <a:off x="3166785" y="2106820"/>
              <a:ext cx="250150" cy="320144"/>
            </a:xfrm>
            <a:custGeom>
              <a:rect b="b" l="l" r="r" t="t"/>
              <a:pathLst>
                <a:path extrusionOk="0" h="11485" w="8974">
                  <a:moveTo>
                    <a:pt x="8840" y="1"/>
                  </a:moveTo>
                  <a:cubicBezTo>
                    <a:pt x="7372" y="1"/>
                    <a:pt x="5604" y="935"/>
                    <a:pt x="3970" y="2569"/>
                  </a:cubicBezTo>
                  <a:cubicBezTo>
                    <a:pt x="2035" y="4504"/>
                    <a:pt x="0" y="7806"/>
                    <a:pt x="0" y="11376"/>
                  </a:cubicBezTo>
                  <a:cubicBezTo>
                    <a:pt x="0" y="11442"/>
                    <a:pt x="33" y="11476"/>
                    <a:pt x="100" y="11476"/>
                  </a:cubicBezTo>
                  <a:cubicBezTo>
                    <a:pt x="112" y="11482"/>
                    <a:pt x="125" y="11485"/>
                    <a:pt x="136" y="11485"/>
                  </a:cubicBezTo>
                  <a:cubicBezTo>
                    <a:pt x="189" y="11485"/>
                    <a:pt x="234" y="11430"/>
                    <a:pt x="234" y="11376"/>
                  </a:cubicBezTo>
                  <a:cubicBezTo>
                    <a:pt x="234" y="7873"/>
                    <a:pt x="2268" y="4637"/>
                    <a:pt x="4170" y="2769"/>
                  </a:cubicBezTo>
                  <a:cubicBezTo>
                    <a:pt x="5771" y="1168"/>
                    <a:pt x="7472" y="268"/>
                    <a:pt x="8840" y="268"/>
                  </a:cubicBezTo>
                  <a:cubicBezTo>
                    <a:pt x="8906" y="268"/>
                    <a:pt x="8973" y="201"/>
                    <a:pt x="8973" y="134"/>
                  </a:cubicBezTo>
                  <a:cubicBezTo>
                    <a:pt x="8973" y="68"/>
                    <a:pt x="8906" y="1"/>
                    <a:pt x="88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
            <p:cNvSpPr/>
            <p:nvPr/>
          </p:nvSpPr>
          <p:spPr>
            <a:xfrm>
              <a:off x="2950106" y="2207926"/>
              <a:ext cx="177647" cy="211348"/>
            </a:xfrm>
            <a:custGeom>
              <a:rect b="b" l="l" r="r" t="t"/>
              <a:pathLst>
                <a:path extrusionOk="0" h="7582" w="6373">
                  <a:moveTo>
                    <a:pt x="137" y="1"/>
                  </a:moveTo>
                  <a:cubicBezTo>
                    <a:pt x="125" y="1"/>
                    <a:pt x="113" y="4"/>
                    <a:pt x="101" y="10"/>
                  </a:cubicBezTo>
                  <a:cubicBezTo>
                    <a:pt x="34" y="10"/>
                    <a:pt x="1" y="76"/>
                    <a:pt x="1" y="143"/>
                  </a:cubicBezTo>
                  <a:cubicBezTo>
                    <a:pt x="368" y="2445"/>
                    <a:pt x="3270" y="6314"/>
                    <a:pt x="6172" y="7582"/>
                  </a:cubicBezTo>
                  <a:lnTo>
                    <a:pt x="6205" y="7582"/>
                  </a:lnTo>
                  <a:cubicBezTo>
                    <a:pt x="6339" y="7582"/>
                    <a:pt x="6372" y="7415"/>
                    <a:pt x="6272" y="7348"/>
                  </a:cubicBezTo>
                  <a:cubicBezTo>
                    <a:pt x="3503" y="6147"/>
                    <a:pt x="568" y="2311"/>
                    <a:pt x="234" y="110"/>
                  </a:cubicBezTo>
                  <a:cubicBezTo>
                    <a:pt x="234" y="55"/>
                    <a:pt x="190" y="1"/>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6"/>
            <p:cNvSpPr/>
            <p:nvPr/>
          </p:nvSpPr>
          <p:spPr>
            <a:xfrm>
              <a:off x="3618040" y="4464590"/>
              <a:ext cx="172686" cy="20850"/>
            </a:xfrm>
            <a:custGeom>
              <a:rect b="b" l="l" r="r" t="t"/>
              <a:pathLst>
                <a:path extrusionOk="0" h="748" w="6195">
                  <a:moveTo>
                    <a:pt x="2797" y="0"/>
                  </a:moveTo>
                  <a:cubicBezTo>
                    <a:pt x="1612" y="0"/>
                    <a:pt x="577" y="157"/>
                    <a:pt x="124" y="314"/>
                  </a:cubicBezTo>
                  <a:cubicBezTo>
                    <a:pt x="0" y="345"/>
                    <a:pt x="48" y="518"/>
                    <a:pt x="161" y="518"/>
                  </a:cubicBezTo>
                  <a:cubicBezTo>
                    <a:pt x="170" y="518"/>
                    <a:pt x="180" y="517"/>
                    <a:pt x="190" y="514"/>
                  </a:cubicBezTo>
                  <a:cubicBezTo>
                    <a:pt x="627" y="392"/>
                    <a:pt x="1649" y="242"/>
                    <a:pt x="2815" y="242"/>
                  </a:cubicBezTo>
                  <a:cubicBezTo>
                    <a:pt x="3877" y="242"/>
                    <a:pt x="5058" y="366"/>
                    <a:pt x="6028" y="748"/>
                  </a:cubicBezTo>
                  <a:lnTo>
                    <a:pt x="6061" y="748"/>
                  </a:lnTo>
                  <a:cubicBezTo>
                    <a:pt x="6095" y="748"/>
                    <a:pt x="6161" y="714"/>
                    <a:pt x="6161" y="681"/>
                  </a:cubicBezTo>
                  <a:cubicBezTo>
                    <a:pt x="6195" y="614"/>
                    <a:pt x="6161" y="547"/>
                    <a:pt x="6095" y="514"/>
                  </a:cubicBezTo>
                  <a:cubicBezTo>
                    <a:pt x="5091" y="132"/>
                    <a:pt x="3881" y="0"/>
                    <a:pt x="2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6"/>
            <p:cNvSpPr/>
            <p:nvPr/>
          </p:nvSpPr>
          <p:spPr>
            <a:xfrm>
              <a:off x="3104483" y="4461524"/>
              <a:ext cx="136699" cy="39722"/>
            </a:xfrm>
            <a:custGeom>
              <a:rect b="b" l="l" r="r" t="t"/>
              <a:pathLst>
                <a:path extrusionOk="0" h="1425" w="4904">
                  <a:moveTo>
                    <a:pt x="1234" y="0"/>
                  </a:moveTo>
                  <a:cubicBezTo>
                    <a:pt x="813" y="0"/>
                    <a:pt x="441" y="58"/>
                    <a:pt x="134" y="157"/>
                  </a:cubicBezTo>
                  <a:cubicBezTo>
                    <a:pt x="0" y="190"/>
                    <a:pt x="67" y="391"/>
                    <a:pt x="200" y="391"/>
                  </a:cubicBezTo>
                  <a:cubicBezTo>
                    <a:pt x="478" y="301"/>
                    <a:pt x="827" y="247"/>
                    <a:pt x="1228" y="247"/>
                  </a:cubicBezTo>
                  <a:cubicBezTo>
                    <a:pt x="2175" y="247"/>
                    <a:pt x="3415" y="548"/>
                    <a:pt x="4703" y="1391"/>
                  </a:cubicBezTo>
                  <a:cubicBezTo>
                    <a:pt x="4737" y="1391"/>
                    <a:pt x="4737" y="1425"/>
                    <a:pt x="4770" y="1425"/>
                  </a:cubicBezTo>
                  <a:cubicBezTo>
                    <a:pt x="4804" y="1425"/>
                    <a:pt x="4837" y="1391"/>
                    <a:pt x="4870" y="1358"/>
                  </a:cubicBezTo>
                  <a:cubicBezTo>
                    <a:pt x="4904" y="1291"/>
                    <a:pt x="4904" y="1225"/>
                    <a:pt x="4837" y="1191"/>
                  </a:cubicBezTo>
                  <a:cubicBezTo>
                    <a:pt x="3501" y="324"/>
                    <a:pt x="2230" y="0"/>
                    <a:pt x="12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4" name="Google Shape;294;p26"/>
          <p:cNvPicPr preferRelativeResize="0"/>
          <p:nvPr/>
        </p:nvPicPr>
        <p:blipFill rotWithShape="1">
          <a:blip r:embed="rId3">
            <a:alphaModFix/>
          </a:blip>
          <a:srcRect b="-10799" l="1190" r="-1190" t="10800"/>
          <a:stretch/>
        </p:blipFill>
        <p:spPr>
          <a:xfrm>
            <a:off x="5488500" y="2001100"/>
            <a:ext cx="3793675" cy="3460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7"/>
          <p:cNvSpPr txBox="1"/>
          <p:nvPr>
            <p:ph idx="1" type="body"/>
          </p:nvPr>
        </p:nvSpPr>
        <p:spPr>
          <a:xfrm>
            <a:off x="584050" y="1271100"/>
            <a:ext cx="5819400" cy="3607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lt2"/>
              </a:buClr>
              <a:buSzPts val="2000"/>
              <a:buFont typeface="Comic Sans MS"/>
              <a:buChar char="●"/>
            </a:pPr>
            <a:r>
              <a:rPr lang="en" sz="2000">
                <a:latin typeface="Comic Sans MS"/>
                <a:ea typeface="Comic Sans MS"/>
                <a:cs typeface="Comic Sans MS"/>
                <a:sym typeface="Comic Sans MS"/>
              </a:rPr>
              <a:t>These days we can see that the graph of accidents per day are rising. </a:t>
            </a:r>
            <a:endParaRPr sz="2000">
              <a:latin typeface="Comic Sans MS"/>
              <a:ea typeface="Comic Sans MS"/>
              <a:cs typeface="Comic Sans MS"/>
              <a:sym typeface="Comic Sans MS"/>
            </a:endParaRPr>
          </a:p>
          <a:p>
            <a:pPr indent="0" lvl="0" marL="457200" rtl="0" algn="l">
              <a:spcBef>
                <a:spcPts val="0"/>
              </a:spcBef>
              <a:spcAft>
                <a:spcPts val="0"/>
              </a:spcAft>
              <a:buNone/>
            </a:pPr>
            <a:r>
              <a:t/>
            </a:r>
            <a:endParaRPr sz="2000">
              <a:latin typeface="Comic Sans MS"/>
              <a:ea typeface="Comic Sans MS"/>
              <a:cs typeface="Comic Sans MS"/>
              <a:sym typeface="Comic Sans MS"/>
            </a:endParaRPr>
          </a:p>
          <a:p>
            <a:pPr indent="0" lvl="0" marL="457200" rtl="0" algn="l">
              <a:spcBef>
                <a:spcPts val="0"/>
              </a:spcBef>
              <a:spcAft>
                <a:spcPts val="0"/>
              </a:spcAft>
              <a:buNone/>
            </a:pPr>
            <a:r>
              <a:t/>
            </a:r>
            <a:endParaRPr sz="2000">
              <a:latin typeface="Comic Sans MS"/>
              <a:ea typeface="Comic Sans MS"/>
              <a:cs typeface="Comic Sans MS"/>
              <a:sym typeface="Comic Sans MS"/>
            </a:endParaRPr>
          </a:p>
          <a:p>
            <a:pPr indent="-355600" lvl="0" marL="457200" rtl="0" algn="l">
              <a:spcBef>
                <a:spcPts val="0"/>
              </a:spcBef>
              <a:spcAft>
                <a:spcPts val="0"/>
              </a:spcAft>
              <a:buClr>
                <a:schemeClr val="lt2"/>
              </a:buClr>
              <a:buSzPts val="2000"/>
              <a:buFont typeface="Comic Sans MS"/>
              <a:buChar char="●"/>
            </a:pPr>
            <a:r>
              <a:rPr lang="en" sz="2000">
                <a:latin typeface="Comic Sans MS"/>
                <a:ea typeface="Comic Sans MS"/>
                <a:cs typeface="Comic Sans MS"/>
                <a:sym typeface="Comic Sans MS"/>
              </a:rPr>
              <a:t>The hard part comes when a person dies in an accident without having any help in that situation. To counteract that type of helpless situation, we are doing this project to send an emergency SOS when an accident occurs.</a:t>
            </a:r>
            <a:endParaRPr sz="2000">
              <a:latin typeface="Comic Sans MS"/>
              <a:ea typeface="Comic Sans MS"/>
              <a:cs typeface="Comic Sans MS"/>
              <a:sym typeface="Comic Sans MS"/>
            </a:endParaRPr>
          </a:p>
          <a:p>
            <a:pPr indent="0" lvl="0" marL="457200" rtl="0" algn="l">
              <a:spcBef>
                <a:spcPts val="0"/>
              </a:spcBef>
              <a:spcAft>
                <a:spcPts val="0"/>
              </a:spcAft>
              <a:buNone/>
            </a:pPr>
            <a:r>
              <a:t/>
            </a:r>
            <a:endParaRPr sz="2000">
              <a:latin typeface="Comic Sans MS"/>
              <a:ea typeface="Comic Sans MS"/>
              <a:cs typeface="Comic Sans MS"/>
              <a:sym typeface="Comic Sans MS"/>
            </a:endParaRPr>
          </a:p>
        </p:txBody>
      </p:sp>
      <p:sp>
        <p:nvSpPr>
          <p:cNvPr id="300" name="Google Shape;300;p27"/>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Primary Motto</a:t>
            </a:r>
            <a:endParaRPr/>
          </a:p>
        </p:txBody>
      </p:sp>
      <p:pic>
        <p:nvPicPr>
          <p:cNvPr id="301" name="Google Shape;301;p27"/>
          <p:cNvPicPr preferRelativeResize="0"/>
          <p:nvPr/>
        </p:nvPicPr>
        <p:blipFill>
          <a:blip r:embed="rId3">
            <a:alphaModFix/>
          </a:blip>
          <a:stretch>
            <a:fillRect/>
          </a:stretch>
        </p:blipFill>
        <p:spPr>
          <a:xfrm>
            <a:off x="6724387" y="1000200"/>
            <a:ext cx="2147613" cy="3872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8"/>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Speed Factor</a:t>
            </a:r>
            <a:endParaRPr/>
          </a:p>
        </p:txBody>
      </p:sp>
      <p:sp>
        <p:nvSpPr>
          <p:cNvPr id="307" name="Google Shape;307;p28"/>
          <p:cNvSpPr txBox="1"/>
          <p:nvPr/>
        </p:nvSpPr>
        <p:spPr>
          <a:xfrm>
            <a:off x="648025" y="1445625"/>
            <a:ext cx="4520400" cy="18777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2"/>
              </a:buClr>
              <a:buSzPts val="2200"/>
              <a:buFont typeface="Comic Sans MS"/>
              <a:buChar char="●"/>
            </a:pPr>
            <a:r>
              <a:rPr lang="en" sz="2200">
                <a:latin typeface="Comic Sans MS"/>
                <a:ea typeface="Comic Sans MS"/>
                <a:cs typeface="Comic Sans MS"/>
                <a:sym typeface="Comic Sans MS"/>
              </a:rPr>
              <a:t>Excessive speed is a key risk factor for road accidents and greater severity of the injuries in the event of a crash.</a:t>
            </a:r>
            <a:endParaRPr sz="2200">
              <a:latin typeface="Comic Sans MS"/>
              <a:ea typeface="Comic Sans MS"/>
              <a:cs typeface="Comic Sans MS"/>
              <a:sym typeface="Comic Sans MS"/>
            </a:endParaRPr>
          </a:p>
        </p:txBody>
      </p:sp>
      <p:pic>
        <p:nvPicPr>
          <p:cNvPr id="308" name="Google Shape;308;p28"/>
          <p:cNvPicPr preferRelativeResize="0"/>
          <p:nvPr/>
        </p:nvPicPr>
        <p:blipFill>
          <a:blip r:embed="rId3">
            <a:alphaModFix/>
          </a:blip>
          <a:stretch>
            <a:fillRect/>
          </a:stretch>
        </p:blipFill>
        <p:spPr>
          <a:xfrm>
            <a:off x="5320825" y="1152600"/>
            <a:ext cx="3557454" cy="3838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9"/>
          <p:cNvSpPr txBox="1"/>
          <p:nvPr>
            <p:ph type="title"/>
          </p:nvPr>
        </p:nvSpPr>
        <p:spPr>
          <a:xfrm>
            <a:off x="720000" y="387600"/>
            <a:ext cx="77040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It Important ?</a:t>
            </a:r>
            <a:endParaRPr/>
          </a:p>
        </p:txBody>
      </p:sp>
      <p:sp>
        <p:nvSpPr>
          <p:cNvPr id="314" name="Google Shape;314;p29"/>
          <p:cNvSpPr txBox="1"/>
          <p:nvPr/>
        </p:nvSpPr>
        <p:spPr>
          <a:xfrm>
            <a:off x="845350" y="1491600"/>
            <a:ext cx="6412500" cy="32940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Comic Sans MS"/>
              <a:buChar char="●"/>
            </a:pPr>
            <a:r>
              <a:rPr lang="en" sz="2000">
                <a:solidFill>
                  <a:srgbClr val="374151"/>
                </a:solidFill>
                <a:highlight>
                  <a:schemeClr val="lt1"/>
                </a:highlight>
                <a:latin typeface="Comic Sans MS"/>
                <a:ea typeface="Comic Sans MS"/>
                <a:cs typeface="Comic Sans MS"/>
                <a:sym typeface="Comic Sans MS"/>
              </a:rPr>
              <a:t>Vehicle crash and accident alert systems </a:t>
            </a:r>
            <a:endParaRPr sz="2000">
              <a:solidFill>
                <a:srgbClr val="374151"/>
              </a:solidFill>
              <a:highlight>
                <a:schemeClr val="lt1"/>
              </a:highlight>
              <a:latin typeface="Comic Sans MS"/>
              <a:ea typeface="Comic Sans MS"/>
              <a:cs typeface="Comic Sans MS"/>
              <a:sym typeface="Comic Sans MS"/>
            </a:endParaRPr>
          </a:p>
          <a:p>
            <a:pPr indent="0" lvl="0" marL="457200" rtl="0" algn="l">
              <a:spcBef>
                <a:spcPts val="0"/>
              </a:spcBef>
              <a:spcAft>
                <a:spcPts val="0"/>
              </a:spcAft>
              <a:buNone/>
            </a:pPr>
            <a:r>
              <a:rPr lang="en" sz="2000">
                <a:solidFill>
                  <a:srgbClr val="374151"/>
                </a:solidFill>
                <a:highlight>
                  <a:schemeClr val="lt1"/>
                </a:highlight>
                <a:latin typeface="Comic Sans MS"/>
                <a:ea typeface="Comic Sans MS"/>
                <a:cs typeface="Comic Sans MS"/>
                <a:sym typeface="Comic Sans MS"/>
              </a:rPr>
              <a:t>are important because they can help </a:t>
            </a:r>
            <a:endParaRPr sz="2000">
              <a:solidFill>
                <a:srgbClr val="374151"/>
              </a:solidFill>
              <a:highlight>
                <a:schemeClr val="lt1"/>
              </a:highlight>
              <a:latin typeface="Comic Sans MS"/>
              <a:ea typeface="Comic Sans MS"/>
              <a:cs typeface="Comic Sans MS"/>
              <a:sym typeface="Comic Sans MS"/>
            </a:endParaRPr>
          </a:p>
          <a:p>
            <a:pPr indent="0" lvl="0" marL="457200" rtl="0" algn="l">
              <a:spcBef>
                <a:spcPts val="0"/>
              </a:spcBef>
              <a:spcAft>
                <a:spcPts val="0"/>
              </a:spcAft>
              <a:buNone/>
            </a:pPr>
            <a:r>
              <a:rPr lang="en" sz="2000">
                <a:solidFill>
                  <a:srgbClr val="374151"/>
                </a:solidFill>
                <a:highlight>
                  <a:schemeClr val="lt1"/>
                </a:highlight>
                <a:latin typeface="Comic Sans MS"/>
                <a:ea typeface="Comic Sans MS"/>
                <a:cs typeface="Comic Sans MS"/>
                <a:sym typeface="Comic Sans MS"/>
              </a:rPr>
              <a:t>prevent injuries and fatalities on </a:t>
            </a:r>
            <a:endParaRPr sz="2000">
              <a:solidFill>
                <a:srgbClr val="374151"/>
              </a:solidFill>
              <a:highlight>
                <a:schemeClr val="lt1"/>
              </a:highlight>
              <a:latin typeface="Comic Sans MS"/>
              <a:ea typeface="Comic Sans MS"/>
              <a:cs typeface="Comic Sans MS"/>
              <a:sym typeface="Comic Sans MS"/>
            </a:endParaRPr>
          </a:p>
          <a:p>
            <a:pPr indent="0" lvl="0" marL="457200" rtl="0" algn="l">
              <a:spcBef>
                <a:spcPts val="0"/>
              </a:spcBef>
              <a:spcAft>
                <a:spcPts val="0"/>
              </a:spcAft>
              <a:buNone/>
            </a:pPr>
            <a:r>
              <a:rPr lang="en" sz="2000">
                <a:solidFill>
                  <a:srgbClr val="374151"/>
                </a:solidFill>
                <a:highlight>
                  <a:schemeClr val="lt1"/>
                </a:highlight>
                <a:latin typeface="Comic Sans MS"/>
                <a:ea typeface="Comic Sans MS"/>
                <a:cs typeface="Comic Sans MS"/>
                <a:sym typeface="Comic Sans MS"/>
              </a:rPr>
              <a:t>the road.</a:t>
            </a:r>
            <a:endParaRPr sz="2000">
              <a:solidFill>
                <a:srgbClr val="374151"/>
              </a:solidFill>
              <a:highlight>
                <a:schemeClr val="lt1"/>
              </a:highlight>
              <a:latin typeface="Comic Sans MS"/>
              <a:ea typeface="Comic Sans MS"/>
              <a:cs typeface="Comic Sans MS"/>
              <a:sym typeface="Comic Sans MS"/>
            </a:endParaRPr>
          </a:p>
          <a:p>
            <a:pPr indent="0" lvl="0" marL="0" rtl="0" algn="l">
              <a:spcBef>
                <a:spcPts val="0"/>
              </a:spcBef>
              <a:spcAft>
                <a:spcPts val="0"/>
              </a:spcAft>
              <a:buNone/>
            </a:pPr>
            <a:r>
              <a:t/>
            </a:r>
            <a:endParaRPr sz="2000">
              <a:solidFill>
                <a:srgbClr val="374151"/>
              </a:solidFill>
              <a:highlight>
                <a:schemeClr val="lt1"/>
              </a:highlight>
              <a:latin typeface="Comic Sans MS"/>
              <a:ea typeface="Comic Sans MS"/>
              <a:cs typeface="Comic Sans MS"/>
              <a:sym typeface="Comic Sans MS"/>
            </a:endParaRPr>
          </a:p>
          <a:p>
            <a:pPr indent="0" lvl="0" marL="457200" rtl="0" algn="l">
              <a:spcBef>
                <a:spcPts val="0"/>
              </a:spcBef>
              <a:spcAft>
                <a:spcPts val="0"/>
              </a:spcAft>
              <a:buNone/>
            </a:pPr>
            <a:r>
              <a:t/>
            </a:r>
            <a:endParaRPr sz="2000">
              <a:solidFill>
                <a:srgbClr val="374151"/>
              </a:solidFill>
              <a:highlight>
                <a:schemeClr val="lt1"/>
              </a:highlight>
              <a:latin typeface="Comic Sans MS"/>
              <a:ea typeface="Comic Sans MS"/>
              <a:cs typeface="Comic Sans MS"/>
              <a:sym typeface="Comic Sans MS"/>
            </a:endParaRPr>
          </a:p>
          <a:p>
            <a:pPr indent="0" lvl="0" marL="457200" rtl="0" algn="l">
              <a:spcBef>
                <a:spcPts val="0"/>
              </a:spcBef>
              <a:spcAft>
                <a:spcPts val="0"/>
              </a:spcAft>
              <a:buNone/>
            </a:pPr>
            <a:r>
              <a:t/>
            </a:r>
            <a:endParaRPr sz="2000">
              <a:solidFill>
                <a:srgbClr val="374151"/>
              </a:solidFill>
              <a:highlight>
                <a:schemeClr val="lt1"/>
              </a:highlight>
              <a:latin typeface="Comic Sans MS"/>
              <a:ea typeface="Comic Sans MS"/>
              <a:cs typeface="Comic Sans MS"/>
              <a:sym typeface="Comic Sans MS"/>
            </a:endParaRPr>
          </a:p>
          <a:p>
            <a:pPr indent="-355600" lvl="0" marL="457200" rtl="0" algn="l">
              <a:spcBef>
                <a:spcPts val="0"/>
              </a:spcBef>
              <a:spcAft>
                <a:spcPts val="0"/>
              </a:spcAft>
              <a:buClr>
                <a:srgbClr val="374151"/>
              </a:buClr>
              <a:buSzPts val="2000"/>
              <a:buFont typeface="Comic Sans MS"/>
              <a:buChar char="●"/>
            </a:pPr>
            <a:r>
              <a:rPr lang="en" sz="2000">
                <a:solidFill>
                  <a:srgbClr val="374151"/>
                </a:solidFill>
                <a:highlight>
                  <a:schemeClr val="lt1"/>
                </a:highlight>
                <a:latin typeface="Comic Sans MS"/>
                <a:ea typeface="Comic Sans MS"/>
                <a:cs typeface="Comic Sans MS"/>
                <a:sym typeface="Comic Sans MS"/>
              </a:rPr>
              <a:t>Vehicle crash and accident alert </a:t>
            </a:r>
            <a:endParaRPr sz="2000">
              <a:solidFill>
                <a:srgbClr val="374151"/>
              </a:solidFill>
              <a:highlight>
                <a:schemeClr val="lt1"/>
              </a:highlight>
              <a:latin typeface="Comic Sans MS"/>
              <a:ea typeface="Comic Sans MS"/>
              <a:cs typeface="Comic Sans MS"/>
              <a:sym typeface="Comic Sans MS"/>
            </a:endParaRPr>
          </a:p>
          <a:p>
            <a:pPr indent="0" lvl="0" marL="457200" rtl="0" algn="l">
              <a:spcBef>
                <a:spcPts val="0"/>
              </a:spcBef>
              <a:spcAft>
                <a:spcPts val="0"/>
              </a:spcAft>
              <a:buNone/>
            </a:pPr>
            <a:r>
              <a:rPr lang="en" sz="2000">
                <a:solidFill>
                  <a:srgbClr val="374151"/>
                </a:solidFill>
                <a:highlight>
                  <a:schemeClr val="lt1"/>
                </a:highlight>
                <a:latin typeface="Comic Sans MS"/>
                <a:ea typeface="Comic Sans MS"/>
                <a:cs typeface="Comic Sans MS"/>
                <a:sym typeface="Comic Sans MS"/>
              </a:rPr>
              <a:t>systems are important because they can </a:t>
            </a:r>
            <a:endParaRPr sz="2000">
              <a:solidFill>
                <a:srgbClr val="374151"/>
              </a:solidFill>
              <a:highlight>
                <a:schemeClr val="lt1"/>
              </a:highlight>
              <a:latin typeface="Comic Sans MS"/>
              <a:ea typeface="Comic Sans MS"/>
              <a:cs typeface="Comic Sans MS"/>
              <a:sym typeface="Comic Sans MS"/>
            </a:endParaRPr>
          </a:p>
          <a:p>
            <a:pPr indent="0" lvl="0" marL="457200" rtl="0" algn="l">
              <a:spcBef>
                <a:spcPts val="0"/>
              </a:spcBef>
              <a:spcAft>
                <a:spcPts val="0"/>
              </a:spcAft>
              <a:buNone/>
            </a:pPr>
            <a:r>
              <a:rPr lang="en" sz="2000">
                <a:solidFill>
                  <a:srgbClr val="374151"/>
                </a:solidFill>
                <a:highlight>
                  <a:schemeClr val="lt1"/>
                </a:highlight>
                <a:latin typeface="Comic Sans MS"/>
                <a:ea typeface="Comic Sans MS"/>
                <a:cs typeface="Comic Sans MS"/>
                <a:sym typeface="Comic Sans MS"/>
              </a:rPr>
              <a:t>help prevent injuries and fatalities on the road.</a:t>
            </a:r>
            <a:endParaRPr sz="2000">
              <a:solidFill>
                <a:srgbClr val="374151"/>
              </a:solidFill>
              <a:highlight>
                <a:schemeClr val="lt1"/>
              </a:highlight>
              <a:latin typeface="Comic Sans MS"/>
              <a:ea typeface="Comic Sans MS"/>
              <a:cs typeface="Comic Sans MS"/>
              <a:sym typeface="Comic Sans MS"/>
            </a:endParaRPr>
          </a:p>
        </p:txBody>
      </p:sp>
      <p:pic>
        <p:nvPicPr>
          <p:cNvPr id="315" name="Google Shape;315;p29"/>
          <p:cNvPicPr preferRelativeResize="0"/>
          <p:nvPr/>
        </p:nvPicPr>
        <p:blipFill>
          <a:blip r:embed="rId3">
            <a:alphaModFix/>
          </a:blip>
          <a:stretch>
            <a:fillRect/>
          </a:stretch>
        </p:blipFill>
        <p:spPr>
          <a:xfrm>
            <a:off x="5420647" y="1206878"/>
            <a:ext cx="3723350" cy="3368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0"/>
          <p:cNvSpPr/>
          <p:nvPr/>
        </p:nvSpPr>
        <p:spPr>
          <a:xfrm>
            <a:off x="1576675" y="2369532"/>
            <a:ext cx="3320700" cy="27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0"/>
          <p:cNvSpPr txBox="1"/>
          <p:nvPr>
            <p:ph type="title"/>
          </p:nvPr>
        </p:nvSpPr>
        <p:spPr>
          <a:xfrm>
            <a:off x="1576675" y="1940235"/>
            <a:ext cx="3866100" cy="7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Introduction</a:t>
            </a:r>
            <a:endParaRPr sz="4000"/>
          </a:p>
        </p:txBody>
      </p:sp>
      <p:sp>
        <p:nvSpPr>
          <p:cNvPr id="322" name="Google Shape;322;p30"/>
          <p:cNvSpPr txBox="1"/>
          <p:nvPr>
            <p:ph idx="1" type="subTitle"/>
          </p:nvPr>
        </p:nvSpPr>
        <p:spPr>
          <a:xfrm>
            <a:off x="1576674" y="2738328"/>
            <a:ext cx="3866100" cy="102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Our project tries to save lives of people who are prone to accidents.</a:t>
            </a:r>
            <a:endParaRPr/>
          </a:p>
        </p:txBody>
      </p:sp>
      <p:sp>
        <p:nvSpPr>
          <p:cNvPr id="323" name="Google Shape;323;p30"/>
          <p:cNvSpPr txBox="1"/>
          <p:nvPr>
            <p:ph idx="4294967295" type="title"/>
          </p:nvPr>
        </p:nvSpPr>
        <p:spPr>
          <a:xfrm>
            <a:off x="1283825" y="1176925"/>
            <a:ext cx="768900" cy="6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lt2"/>
                </a:solidFill>
              </a:rPr>
              <a:t>2</a:t>
            </a:r>
            <a:endParaRPr sz="4800">
              <a:solidFill>
                <a:schemeClr val="lt2"/>
              </a:solidFill>
            </a:endParaRPr>
          </a:p>
        </p:txBody>
      </p:sp>
      <p:pic>
        <p:nvPicPr>
          <p:cNvPr id="324" name="Google Shape;324;p30"/>
          <p:cNvPicPr preferRelativeResize="0"/>
          <p:nvPr/>
        </p:nvPicPr>
        <p:blipFill>
          <a:blip r:embed="rId3">
            <a:alphaModFix/>
          </a:blip>
          <a:stretch>
            <a:fillRect/>
          </a:stretch>
        </p:blipFill>
        <p:spPr>
          <a:xfrm>
            <a:off x="5572300" y="607152"/>
            <a:ext cx="4374075" cy="3610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1"/>
          <p:cNvSpPr txBox="1"/>
          <p:nvPr>
            <p:ph type="title"/>
          </p:nvPr>
        </p:nvSpPr>
        <p:spPr>
          <a:xfrm>
            <a:off x="720000" y="390925"/>
            <a:ext cx="33405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Introduction</a:t>
            </a:r>
            <a:endParaRPr sz="3400"/>
          </a:p>
        </p:txBody>
      </p:sp>
      <p:sp>
        <p:nvSpPr>
          <p:cNvPr id="330" name="Google Shape;330;p31"/>
          <p:cNvSpPr txBox="1"/>
          <p:nvPr>
            <p:ph idx="1" type="body"/>
          </p:nvPr>
        </p:nvSpPr>
        <p:spPr>
          <a:xfrm>
            <a:off x="720000" y="1111700"/>
            <a:ext cx="7901400" cy="3666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lt2"/>
              </a:buClr>
              <a:buSzPts val="2000"/>
              <a:buFont typeface="Comic Sans MS"/>
              <a:buChar char="●"/>
            </a:pPr>
            <a:r>
              <a:rPr lang="en" sz="2000">
                <a:latin typeface="Comic Sans MS"/>
                <a:ea typeface="Comic Sans MS"/>
                <a:cs typeface="Comic Sans MS"/>
                <a:sym typeface="Comic Sans MS"/>
              </a:rPr>
              <a:t>Our project is based on real time vehicle speed alert and accident detection system. </a:t>
            </a:r>
            <a:endParaRPr sz="2000">
              <a:latin typeface="Comic Sans MS"/>
              <a:ea typeface="Comic Sans MS"/>
              <a:cs typeface="Comic Sans MS"/>
              <a:sym typeface="Comic Sans MS"/>
            </a:endParaRPr>
          </a:p>
          <a:p>
            <a:pPr indent="0" lvl="0" marL="457200" rtl="0" algn="l">
              <a:spcBef>
                <a:spcPts val="0"/>
              </a:spcBef>
              <a:spcAft>
                <a:spcPts val="0"/>
              </a:spcAft>
              <a:buNone/>
            </a:pPr>
            <a:r>
              <a:t/>
            </a:r>
            <a:endParaRPr sz="2000">
              <a:latin typeface="Comic Sans MS"/>
              <a:ea typeface="Comic Sans MS"/>
              <a:cs typeface="Comic Sans MS"/>
              <a:sym typeface="Comic Sans MS"/>
            </a:endParaRPr>
          </a:p>
          <a:p>
            <a:pPr indent="-355600" lvl="0" marL="457200" rtl="0" algn="l">
              <a:spcBef>
                <a:spcPts val="0"/>
              </a:spcBef>
              <a:spcAft>
                <a:spcPts val="0"/>
              </a:spcAft>
              <a:buClr>
                <a:schemeClr val="lt2"/>
              </a:buClr>
              <a:buSzPts val="2000"/>
              <a:buFont typeface="Comic Sans MS"/>
              <a:buChar char="●"/>
            </a:pPr>
            <a:r>
              <a:rPr lang="en" sz="2000">
                <a:latin typeface="Comic Sans MS"/>
                <a:ea typeface="Comic Sans MS"/>
                <a:cs typeface="Comic Sans MS"/>
                <a:sym typeface="Comic Sans MS"/>
              </a:rPr>
              <a:t>It shares real time gps signal to the app with the help of longitudes and latitudes.</a:t>
            </a:r>
            <a:endParaRPr sz="2000">
              <a:latin typeface="Comic Sans MS"/>
              <a:ea typeface="Comic Sans MS"/>
              <a:cs typeface="Comic Sans MS"/>
              <a:sym typeface="Comic Sans MS"/>
            </a:endParaRPr>
          </a:p>
          <a:p>
            <a:pPr indent="0" lvl="0" marL="457200" rtl="0" algn="l">
              <a:spcBef>
                <a:spcPts val="0"/>
              </a:spcBef>
              <a:spcAft>
                <a:spcPts val="0"/>
              </a:spcAft>
              <a:buNone/>
            </a:pPr>
            <a:r>
              <a:t/>
            </a:r>
            <a:endParaRPr sz="2000">
              <a:latin typeface="Comic Sans MS"/>
              <a:ea typeface="Comic Sans MS"/>
              <a:cs typeface="Comic Sans MS"/>
              <a:sym typeface="Comic Sans MS"/>
            </a:endParaRPr>
          </a:p>
          <a:p>
            <a:pPr indent="-355600" lvl="0" marL="457200" rtl="0" algn="l">
              <a:spcBef>
                <a:spcPts val="0"/>
              </a:spcBef>
              <a:spcAft>
                <a:spcPts val="0"/>
              </a:spcAft>
              <a:buClr>
                <a:schemeClr val="lt2"/>
              </a:buClr>
              <a:buSzPts val="2000"/>
              <a:buFont typeface="Comic Sans MS"/>
              <a:buChar char="●"/>
            </a:pPr>
            <a:r>
              <a:rPr lang="en" sz="2000">
                <a:latin typeface="Comic Sans MS"/>
                <a:ea typeface="Comic Sans MS"/>
                <a:cs typeface="Comic Sans MS"/>
                <a:sym typeface="Comic Sans MS"/>
              </a:rPr>
              <a:t>It also monitors the speed of the vehicle and alerts us if it crosses a particular speed limit. </a:t>
            </a:r>
            <a:endParaRPr sz="2000">
              <a:latin typeface="Comic Sans MS"/>
              <a:ea typeface="Comic Sans MS"/>
              <a:cs typeface="Comic Sans MS"/>
              <a:sym typeface="Comic Sans MS"/>
            </a:endParaRPr>
          </a:p>
          <a:p>
            <a:pPr indent="0" lvl="0" marL="0" rtl="0" algn="l">
              <a:spcBef>
                <a:spcPts val="0"/>
              </a:spcBef>
              <a:spcAft>
                <a:spcPts val="0"/>
              </a:spcAft>
              <a:buNone/>
            </a:pPr>
            <a:r>
              <a:t/>
            </a:r>
            <a:endParaRPr sz="2000">
              <a:latin typeface="Comic Sans MS"/>
              <a:ea typeface="Comic Sans MS"/>
              <a:cs typeface="Comic Sans MS"/>
              <a:sym typeface="Comic Sans MS"/>
            </a:endParaRPr>
          </a:p>
          <a:p>
            <a:pPr indent="0" lvl="0" marL="0" rtl="0" algn="l">
              <a:spcBef>
                <a:spcPts val="0"/>
              </a:spcBef>
              <a:spcAft>
                <a:spcPts val="0"/>
              </a:spcAft>
              <a:buNone/>
            </a:pPr>
            <a:r>
              <a:t/>
            </a:r>
            <a:endParaRPr sz="2000">
              <a:latin typeface="Comic Sans MS"/>
              <a:ea typeface="Comic Sans MS"/>
              <a:cs typeface="Comic Sans MS"/>
              <a:sym typeface="Comic Sans MS"/>
            </a:endParaRPr>
          </a:p>
        </p:txBody>
      </p:sp>
      <p:pic>
        <p:nvPicPr>
          <p:cNvPr id="331" name="Google Shape;331;p31"/>
          <p:cNvPicPr preferRelativeResize="0"/>
          <p:nvPr/>
        </p:nvPicPr>
        <p:blipFill>
          <a:blip r:embed="rId3">
            <a:alphaModFix/>
          </a:blip>
          <a:stretch>
            <a:fillRect/>
          </a:stretch>
        </p:blipFill>
        <p:spPr>
          <a:xfrm>
            <a:off x="5095275" y="2739150"/>
            <a:ext cx="3789850" cy="2952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2"/>
          <p:cNvSpPr txBox="1"/>
          <p:nvPr/>
        </p:nvSpPr>
        <p:spPr>
          <a:xfrm>
            <a:off x="544500" y="468150"/>
            <a:ext cx="8157300" cy="4494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2"/>
              </a:buClr>
              <a:buSzPts val="2000"/>
              <a:buFont typeface="Comic Sans MS"/>
              <a:buChar char="●"/>
            </a:pPr>
            <a:r>
              <a:rPr lang="en" sz="2000">
                <a:latin typeface="Comic Sans MS"/>
                <a:ea typeface="Comic Sans MS"/>
                <a:cs typeface="Comic Sans MS"/>
                <a:sym typeface="Comic Sans MS"/>
              </a:rPr>
              <a:t>This device also alerts us if in case of any accident when the device changes its angle more than or equal to 90 degrees which is a likely accidental angle.</a:t>
            </a:r>
            <a:endParaRPr sz="2000">
              <a:latin typeface="Comic Sans MS"/>
              <a:ea typeface="Comic Sans MS"/>
              <a:cs typeface="Comic Sans MS"/>
              <a:sym typeface="Comic Sans MS"/>
            </a:endParaRPr>
          </a:p>
          <a:p>
            <a:pPr indent="0" lvl="0" marL="457200" rtl="0" algn="l">
              <a:spcBef>
                <a:spcPts val="0"/>
              </a:spcBef>
              <a:spcAft>
                <a:spcPts val="0"/>
              </a:spcAft>
              <a:buNone/>
            </a:pPr>
            <a:r>
              <a:t/>
            </a:r>
            <a:endParaRPr sz="2000">
              <a:latin typeface="Comic Sans MS"/>
              <a:ea typeface="Comic Sans MS"/>
              <a:cs typeface="Comic Sans MS"/>
              <a:sym typeface="Comic Sans MS"/>
            </a:endParaRPr>
          </a:p>
          <a:p>
            <a:pPr indent="0" lvl="0" marL="457200" rtl="0" algn="l">
              <a:spcBef>
                <a:spcPts val="0"/>
              </a:spcBef>
              <a:spcAft>
                <a:spcPts val="0"/>
              </a:spcAft>
              <a:buNone/>
            </a:pPr>
            <a:r>
              <a:t/>
            </a:r>
            <a:endParaRPr sz="2000">
              <a:latin typeface="Comic Sans MS"/>
              <a:ea typeface="Comic Sans MS"/>
              <a:cs typeface="Comic Sans MS"/>
              <a:sym typeface="Comic Sans MS"/>
            </a:endParaRPr>
          </a:p>
          <a:p>
            <a:pPr indent="0" lvl="0" marL="457200" rtl="0" algn="l">
              <a:spcBef>
                <a:spcPts val="0"/>
              </a:spcBef>
              <a:spcAft>
                <a:spcPts val="0"/>
              </a:spcAft>
              <a:buNone/>
            </a:pPr>
            <a:r>
              <a:t/>
            </a:r>
            <a:endParaRPr sz="2000">
              <a:latin typeface="Comic Sans MS"/>
              <a:ea typeface="Comic Sans MS"/>
              <a:cs typeface="Comic Sans MS"/>
              <a:sym typeface="Comic Sans MS"/>
            </a:endParaRPr>
          </a:p>
          <a:p>
            <a:pPr indent="0" lvl="0" marL="457200" rtl="0" algn="l">
              <a:spcBef>
                <a:spcPts val="0"/>
              </a:spcBef>
              <a:spcAft>
                <a:spcPts val="0"/>
              </a:spcAft>
              <a:buNone/>
            </a:pPr>
            <a:r>
              <a:t/>
            </a:r>
            <a:endParaRPr sz="2000">
              <a:latin typeface="Comic Sans MS"/>
              <a:ea typeface="Comic Sans MS"/>
              <a:cs typeface="Comic Sans MS"/>
              <a:sym typeface="Comic Sans MS"/>
            </a:endParaRPr>
          </a:p>
          <a:p>
            <a:pPr indent="0" lvl="0" marL="457200" rtl="0" algn="l">
              <a:spcBef>
                <a:spcPts val="0"/>
              </a:spcBef>
              <a:spcAft>
                <a:spcPts val="0"/>
              </a:spcAft>
              <a:buNone/>
            </a:pPr>
            <a:r>
              <a:t/>
            </a:r>
            <a:endParaRPr sz="2000">
              <a:latin typeface="Comic Sans MS"/>
              <a:ea typeface="Comic Sans MS"/>
              <a:cs typeface="Comic Sans MS"/>
              <a:sym typeface="Comic Sans MS"/>
            </a:endParaRPr>
          </a:p>
          <a:p>
            <a:pPr indent="0" lvl="0" marL="457200" rtl="0" algn="l">
              <a:spcBef>
                <a:spcPts val="0"/>
              </a:spcBef>
              <a:spcAft>
                <a:spcPts val="0"/>
              </a:spcAft>
              <a:buNone/>
            </a:pPr>
            <a:r>
              <a:t/>
            </a:r>
            <a:endParaRPr sz="2000">
              <a:latin typeface="Comic Sans MS"/>
              <a:ea typeface="Comic Sans MS"/>
              <a:cs typeface="Comic Sans MS"/>
              <a:sym typeface="Comic Sans MS"/>
            </a:endParaRPr>
          </a:p>
          <a:p>
            <a:pPr indent="0" lvl="0" marL="457200" rtl="0" algn="l">
              <a:spcBef>
                <a:spcPts val="0"/>
              </a:spcBef>
              <a:spcAft>
                <a:spcPts val="0"/>
              </a:spcAft>
              <a:buNone/>
            </a:pPr>
            <a:r>
              <a:t/>
            </a:r>
            <a:endParaRPr sz="2000">
              <a:latin typeface="Comic Sans MS"/>
              <a:ea typeface="Comic Sans MS"/>
              <a:cs typeface="Comic Sans MS"/>
              <a:sym typeface="Comic Sans MS"/>
            </a:endParaRPr>
          </a:p>
          <a:p>
            <a:pPr indent="0" lvl="0" marL="457200" rtl="0" algn="l">
              <a:spcBef>
                <a:spcPts val="0"/>
              </a:spcBef>
              <a:spcAft>
                <a:spcPts val="0"/>
              </a:spcAft>
              <a:buNone/>
            </a:pPr>
            <a:r>
              <a:t/>
            </a:r>
            <a:endParaRPr sz="2000">
              <a:latin typeface="Comic Sans MS"/>
              <a:ea typeface="Comic Sans MS"/>
              <a:cs typeface="Comic Sans MS"/>
              <a:sym typeface="Comic Sans MS"/>
            </a:endParaRPr>
          </a:p>
          <a:p>
            <a:pPr indent="-355600" lvl="0" marL="457200" rtl="0" algn="l">
              <a:spcBef>
                <a:spcPts val="0"/>
              </a:spcBef>
              <a:spcAft>
                <a:spcPts val="0"/>
              </a:spcAft>
              <a:buClr>
                <a:schemeClr val="lt2"/>
              </a:buClr>
              <a:buSzPts val="2000"/>
              <a:buFont typeface="Comic Sans MS"/>
              <a:buChar char="●"/>
            </a:pPr>
            <a:r>
              <a:rPr lang="en" sz="2000">
                <a:latin typeface="Comic Sans MS"/>
                <a:ea typeface="Comic Sans MS"/>
                <a:cs typeface="Comic Sans MS"/>
                <a:sym typeface="Comic Sans MS"/>
              </a:rPr>
              <a:t>There are systems that send alert information when the accident occurs, but systems that trace out the location of the spot do not exist.</a:t>
            </a:r>
            <a:endParaRPr sz="2000">
              <a:latin typeface="Comic Sans MS"/>
              <a:ea typeface="Comic Sans MS"/>
              <a:cs typeface="Comic Sans MS"/>
              <a:sym typeface="Comic Sans MS"/>
            </a:endParaRPr>
          </a:p>
        </p:txBody>
      </p:sp>
      <p:pic>
        <p:nvPicPr>
          <p:cNvPr id="337" name="Google Shape;337;p32"/>
          <p:cNvPicPr preferRelativeResize="0"/>
          <p:nvPr/>
        </p:nvPicPr>
        <p:blipFill>
          <a:blip r:embed="rId3">
            <a:alphaModFix/>
          </a:blip>
          <a:stretch>
            <a:fillRect/>
          </a:stretch>
        </p:blipFill>
        <p:spPr>
          <a:xfrm>
            <a:off x="3084250" y="1626975"/>
            <a:ext cx="3085950" cy="2092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obotic Workshop by Slidesgo">
  <a:themeElements>
    <a:clrScheme name="Simple Light">
      <a:dk1>
        <a:srgbClr val="263238"/>
      </a:dk1>
      <a:lt1>
        <a:srgbClr val="FFFFFF"/>
      </a:lt1>
      <a:dk2>
        <a:srgbClr val="C7F9CC"/>
      </a:dk2>
      <a:lt2>
        <a:srgbClr val="80ED99"/>
      </a:lt2>
      <a:accent1>
        <a:srgbClr val="1A2327"/>
      </a:accent1>
      <a:accent2>
        <a:srgbClr val="58DD76"/>
      </a:accent2>
      <a:accent3>
        <a:srgbClr val="C7F9CC"/>
      </a:accent3>
      <a:accent4>
        <a:srgbClr val="80ED99"/>
      </a:accent4>
      <a:accent5>
        <a:srgbClr val="263238"/>
      </a:accent5>
      <a:accent6>
        <a:srgbClr val="FDFDFD"/>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